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60" r:id="rId2"/>
    <p:sldId id="261" r:id="rId3"/>
    <p:sldId id="420" r:id="rId4"/>
    <p:sldId id="421" r:id="rId5"/>
    <p:sldId id="379" r:id="rId6"/>
    <p:sldId id="424" r:id="rId7"/>
    <p:sldId id="679" r:id="rId8"/>
    <p:sldId id="425" r:id="rId9"/>
    <p:sldId id="680" r:id="rId10"/>
    <p:sldId id="681" r:id="rId11"/>
    <p:sldId id="682" r:id="rId12"/>
    <p:sldId id="683" r:id="rId13"/>
    <p:sldId id="686" r:id="rId14"/>
    <p:sldId id="684" r:id="rId15"/>
    <p:sldId id="685" r:id="rId16"/>
    <p:sldId id="687" r:id="rId17"/>
    <p:sldId id="688" r:id="rId18"/>
    <p:sldId id="689" r:id="rId19"/>
    <p:sldId id="691" r:id="rId20"/>
    <p:sldId id="814" r:id="rId21"/>
    <p:sldId id="692" r:id="rId22"/>
    <p:sldId id="693" r:id="rId23"/>
    <p:sldId id="694" r:id="rId24"/>
    <p:sldId id="695" r:id="rId25"/>
    <p:sldId id="696" r:id="rId26"/>
    <p:sldId id="697" r:id="rId27"/>
    <p:sldId id="698" r:id="rId28"/>
    <p:sldId id="699" r:id="rId29"/>
    <p:sldId id="700" r:id="rId30"/>
    <p:sldId id="701" r:id="rId31"/>
    <p:sldId id="702" r:id="rId32"/>
    <p:sldId id="703" r:id="rId33"/>
    <p:sldId id="704" r:id="rId34"/>
    <p:sldId id="705" r:id="rId35"/>
    <p:sldId id="706" r:id="rId36"/>
    <p:sldId id="815" r:id="rId37"/>
    <p:sldId id="816" r:id="rId38"/>
    <p:sldId id="711" r:id="rId39"/>
    <p:sldId id="713" r:id="rId40"/>
    <p:sldId id="817" r:id="rId41"/>
    <p:sldId id="818" r:id="rId42"/>
    <p:sldId id="821" r:id="rId43"/>
    <p:sldId id="822" r:id="rId44"/>
    <p:sldId id="823" r:id="rId45"/>
    <p:sldId id="825" r:id="rId46"/>
    <p:sldId id="720" r:id="rId47"/>
    <p:sldId id="721" r:id="rId48"/>
    <p:sldId id="722" r:id="rId49"/>
    <p:sldId id="723" r:id="rId50"/>
    <p:sldId id="724" r:id="rId51"/>
    <p:sldId id="725" r:id="rId52"/>
    <p:sldId id="829" r:id="rId53"/>
    <p:sldId id="727" r:id="rId54"/>
    <p:sldId id="827" r:id="rId55"/>
    <p:sldId id="729" r:id="rId56"/>
    <p:sldId id="828" r:id="rId57"/>
    <p:sldId id="732" r:id="rId58"/>
    <p:sldId id="731" r:id="rId59"/>
    <p:sldId id="733" r:id="rId60"/>
    <p:sldId id="735" r:id="rId61"/>
    <p:sldId id="736" r:id="rId62"/>
    <p:sldId id="737" r:id="rId63"/>
    <p:sldId id="738" r:id="rId64"/>
    <p:sldId id="834" r:id="rId65"/>
    <p:sldId id="741" r:id="rId66"/>
    <p:sldId id="743" r:id="rId67"/>
    <p:sldId id="742" r:id="rId68"/>
    <p:sldId id="830" r:id="rId69"/>
    <p:sldId id="745" r:id="rId70"/>
    <p:sldId id="831" r:id="rId71"/>
    <p:sldId id="747" r:id="rId72"/>
    <p:sldId id="748" r:id="rId73"/>
    <p:sldId id="749" r:id="rId74"/>
    <p:sldId id="832" r:id="rId75"/>
    <p:sldId id="833" r:id="rId76"/>
    <p:sldId id="752" r:id="rId77"/>
    <p:sldId id="753" r:id="rId78"/>
    <p:sldId id="755" r:id="rId79"/>
    <p:sldId id="754" r:id="rId80"/>
    <p:sldId id="756" r:id="rId81"/>
    <p:sldId id="757" r:id="rId82"/>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55" clrIdx="0"/>
  <p:cmAuthor id="2" name="Newton, Andy" initials="NA" lastIdx="7" clrIdx="1">
    <p:extLst>
      <p:ext uri="{19B8F6BF-5375-455C-9EA6-DF929625EA0E}">
        <p15:presenceInfo xmlns:p15="http://schemas.microsoft.com/office/powerpoint/2012/main" userId="S-1-5-21-4250845945-3731851581-3800177176-49714" providerId="AD"/>
      </p:ext>
    </p:extLst>
  </p:cmAuthor>
  <p:cmAuthor id="3" name="CE" initials="C" lastIdx="99" clrIdx="2">
    <p:extLst>
      <p:ext uri="{19B8F6BF-5375-455C-9EA6-DF929625EA0E}">
        <p15:presenceInfo xmlns:p15="http://schemas.microsoft.com/office/powerpoint/2012/main" userId="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6"/>
    <a:srgbClr val="144652"/>
    <a:srgbClr val="4E4CB4"/>
    <a:srgbClr val="005F6A"/>
    <a:srgbClr val="D0E7D2"/>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509" autoAdjust="0"/>
    <p:restoredTop sz="88837" autoAdjust="0"/>
  </p:normalViewPr>
  <p:slideViewPr>
    <p:cSldViewPr>
      <p:cViewPr varScale="1">
        <p:scale>
          <a:sx n="40" d="100"/>
          <a:sy n="40" d="100"/>
        </p:scale>
        <p:origin x="36" y="476"/>
      </p:cViewPr>
      <p:guideLst>
        <p:guide orient="horz" pos="2160"/>
        <p:guide pos="2880"/>
      </p:guideLst>
    </p:cSldViewPr>
  </p:slideViewPr>
  <p:outlineViewPr>
    <p:cViewPr>
      <p:scale>
        <a:sx n="33" d="100"/>
        <a:sy n="33" d="100"/>
      </p:scale>
      <p:origin x="0" y="-1104"/>
    </p:cViewPr>
  </p:outlineViewPr>
  <p:notesTextViewPr>
    <p:cViewPr>
      <p:scale>
        <a:sx n="110" d="100"/>
        <a:sy n="11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460CA47-F27E-954A-9051-5C6DA2F692A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57347" name="Rectangle 3">
            <a:extLst>
              <a:ext uri="{FF2B5EF4-FFF2-40B4-BE49-F238E27FC236}">
                <a16:creationId xmlns:a16="http://schemas.microsoft.com/office/drawing/2014/main" id="{79BCE911-4EA2-DC42-9394-8A59CCD2FD61}"/>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charset="0"/>
                <a:cs typeface="ＭＳ Ｐゴシック" charset="0"/>
              </a:defRPr>
            </a:lvl1pPr>
          </a:lstStyle>
          <a:p>
            <a:pPr>
              <a:defRPr/>
            </a:pPr>
            <a:endParaRPr lang="en-US"/>
          </a:p>
        </p:txBody>
      </p:sp>
      <p:sp>
        <p:nvSpPr>
          <p:cNvPr id="17412" name="Rectangle 4">
            <a:extLst>
              <a:ext uri="{FF2B5EF4-FFF2-40B4-BE49-F238E27FC236}">
                <a16:creationId xmlns:a16="http://schemas.microsoft.com/office/drawing/2014/main" id="{98CD977E-EC01-484D-A0DB-A234533C305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a16="http://schemas.microsoft.com/office/drawing/2014/main" id="{7656CE34-0400-5D4A-ACA6-C0B8BE8E449F}"/>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56F6E582-D0DD-8B41-A581-6BFF6442BF3A}"/>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ＭＳ Ｐゴシック" charset="0"/>
                <a:cs typeface="ＭＳ Ｐゴシック" charset="0"/>
              </a:defRPr>
            </a:lvl1pPr>
          </a:lstStyle>
          <a:p>
            <a:pPr>
              <a:defRPr/>
            </a:pPr>
            <a:endParaRPr lang="en-US"/>
          </a:p>
        </p:txBody>
      </p:sp>
      <p:sp>
        <p:nvSpPr>
          <p:cNvPr id="57351" name="Rectangle 7">
            <a:extLst>
              <a:ext uri="{FF2B5EF4-FFF2-40B4-BE49-F238E27FC236}">
                <a16:creationId xmlns:a16="http://schemas.microsoft.com/office/drawing/2014/main" id="{0424FC7D-2F3A-1143-ADF4-10CAE62A1AF7}"/>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ACF11333-7586-8B4F-9BEF-C9A0791D426F}" type="slidenum">
              <a:rPr lang="en-US" altLang="en-US"/>
              <a:pPr>
                <a:defRPr/>
              </a:pPr>
              <a:t>‹#›</a:t>
            </a:fld>
            <a:endParaRPr lang="en-US" altLang="en-US"/>
          </a:p>
        </p:txBody>
      </p:sp>
    </p:spTree>
    <p:extLst>
      <p:ext uri="{BB962C8B-B14F-4D97-AF65-F5344CB8AC3E}">
        <p14:creationId xmlns:p14="http://schemas.microsoft.com/office/powerpoint/2010/main" val="1782784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56;p1:notes">
            <a:extLst>
              <a:ext uri="{FF2B5EF4-FFF2-40B4-BE49-F238E27FC236}">
                <a16:creationId xmlns:a16="http://schemas.microsoft.com/office/drawing/2014/main" id="{7C21B995-4243-5D44-8DE0-4FFC83545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458" name="Google Shape;157;p1:notes">
            <a:extLst>
              <a:ext uri="{FF2B5EF4-FFF2-40B4-BE49-F238E27FC236}">
                <a16:creationId xmlns:a16="http://schemas.microsoft.com/office/drawing/2014/main" id="{6D47381A-16E2-C443-A8B6-7347DF18AEB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4568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227;g7fe2cbe272_0_58:notes">
            <a:extLst>
              <a:ext uri="{FF2B5EF4-FFF2-40B4-BE49-F238E27FC236}">
                <a16:creationId xmlns:a16="http://schemas.microsoft.com/office/drawing/2014/main" id="{976E8570-461A-654C-9882-07FF753665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7890" name="Google Shape;228;g7fe2cbe272_0_58:notes">
            <a:extLst>
              <a:ext uri="{FF2B5EF4-FFF2-40B4-BE49-F238E27FC236}">
                <a16:creationId xmlns:a16="http://schemas.microsoft.com/office/drawing/2014/main" id="{E751EC91-9E8F-2841-B691-2EC938215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7891" name="Google Shape;229;g7fe2cbe272_0_58:notes">
            <a:extLst>
              <a:ext uri="{FF2B5EF4-FFF2-40B4-BE49-F238E27FC236}">
                <a16:creationId xmlns:a16="http://schemas.microsoft.com/office/drawing/2014/main" id="{5660169F-D9AA-6A4A-8006-B76F97DF0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591D45B-68DD-4042-9F3C-3DAB2364A6C5}" type="slidenum">
              <a:rPr lang="en-US" altLang="en-US" b="0" smtClean="0">
                <a:latin typeface="Times" pitchFamily="2" charset="0"/>
              </a:rPr>
              <a:pPr>
                <a:buClr>
                  <a:srgbClr val="000000"/>
                </a:buClr>
                <a:buSzPts val="1200"/>
                <a:buFont typeface="Times" pitchFamily="2" charset="0"/>
                <a:buNone/>
              </a:pPr>
              <a:t>10</a:t>
            </a:fld>
            <a:endParaRPr lang="en-US" altLang="en-US" sz="1400" b="0">
              <a:sym typeface="Arial" panose="020B0604020202020204" pitchFamily="34" charset="0"/>
            </a:endParaRPr>
          </a:p>
        </p:txBody>
      </p:sp>
    </p:spTree>
    <p:extLst>
      <p:ext uri="{BB962C8B-B14F-4D97-AF65-F5344CB8AC3E}">
        <p14:creationId xmlns:p14="http://schemas.microsoft.com/office/powerpoint/2010/main" val="77493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227;g7fe2cbe272_0_58:notes">
            <a:extLst>
              <a:ext uri="{FF2B5EF4-FFF2-40B4-BE49-F238E27FC236}">
                <a16:creationId xmlns:a16="http://schemas.microsoft.com/office/drawing/2014/main" id="{DE082FC7-869C-4A40-885A-004AF2327D8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9938" name="Google Shape;228;g7fe2cbe272_0_58:notes">
            <a:extLst>
              <a:ext uri="{FF2B5EF4-FFF2-40B4-BE49-F238E27FC236}">
                <a16:creationId xmlns:a16="http://schemas.microsoft.com/office/drawing/2014/main" id="{E2D78739-EB58-4041-83ED-53A51273EC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9939" name="Google Shape;229;g7fe2cbe272_0_58:notes">
            <a:extLst>
              <a:ext uri="{FF2B5EF4-FFF2-40B4-BE49-F238E27FC236}">
                <a16:creationId xmlns:a16="http://schemas.microsoft.com/office/drawing/2014/main" id="{374467DE-2106-3344-AFEA-9123EDAE8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90657C9-2F40-A94B-9C03-58CC620D4097}" type="slidenum">
              <a:rPr lang="en-US" altLang="en-US" b="0" smtClean="0">
                <a:latin typeface="Times" pitchFamily="2" charset="0"/>
              </a:rPr>
              <a:pPr>
                <a:buClr>
                  <a:srgbClr val="000000"/>
                </a:buClr>
                <a:buSzPts val="1200"/>
                <a:buFont typeface="Times" pitchFamily="2" charset="0"/>
                <a:buNone/>
              </a:pPr>
              <a:t>11</a:t>
            </a:fld>
            <a:endParaRPr lang="en-US" altLang="en-US" sz="1400" b="0">
              <a:sym typeface="Arial" panose="020B0604020202020204" pitchFamily="34" charset="0"/>
            </a:endParaRPr>
          </a:p>
        </p:txBody>
      </p:sp>
    </p:spTree>
    <p:extLst>
      <p:ext uri="{BB962C8B-B14F-4D97-AF65-F5344CB8AC3E}">
        <p14:creationId xmlns:p14="http://schemas.microsoft.com/office/powerpoint/2010/main" val="15142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227;g7fe2cbe272_0_58:notes">
            <a:extLst>
              <a:ext uri="{FF2B5EF4-FFF2-40B4-BE49-F238E27FC236}">
                <a16:creationId xmlns:a16="http://schemas.microsoft.com/office/drawing/2014/main" id="{C70D2B90-1482-3A44-8772-691CC14DC82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1986" name="Google Shape;228;g7fe2cbe272_0_58:notes">
            <a:extLst>
              <a:ext uri="{FF2B5EF4-FFF2-40B4-BE49-F238E27FC236}">
                <a16:creationId xmlns:a16="http://schemas.microsoft.com/office/drawing/2014/main" id="{DB37BA3D-15B9-054E-AD9D-6F8CD216A8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41987" name="Google Shape;229;g7fe2cbe272_0_58:notes">
            <a:extLst>
              <a:ext uri="{FF2B5EF4-FFF2-40B4-BE49-F238E27FC236}">
                <a16:creationId xmlns:a16="http://schemas.microsoft.com/office/drawing/2014/main" id="{18FAE8AB-D2C3-EC46-AA46-E8A804947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32B7298-1514-E44E-BCA4-CD4F27C45A3C}" type="slidenum">
              <a:rPr lang="en-US" altLang="en-US" b="0" smtClean="0">
                <a:latin typeface="Times" pitchFamily="2" charset="0"/>
              </a:rPr>
              <a:pPr>
                <a:buClr>
                  <a:srgbClr val="000000"/>
                </a:buClr>
                <a:buSzPts val="1200"/>
                <a:buFont typeface="Times" pitchFamily="2" charset="0"/>
                <a:buNone/>
              </a:pPr>
              <a:t>12</a:t>
            </a:fld>
            <a:endParaRPr lang="en-US" altLang="en-US" sz="1400" b="0">
              <a:sym typeface="Arial" panose="020B0604020202020204" pitchFamily="34" charset="0"/>
            </a:endParaRPr>
          </a:p>
        </p:txBody>
      </p:sp>
    </p:spTree>
    <p:extLst>
      <p:ext uri="{BB962C8B-B14F-4D97-AF65-F5344CB8AC3E}">
        <p14:creationId xmlns:p14="http://schemas.microsoft.com/office/powerpoint/2010/main" val="139630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165;p2:notes">
            <a:extLst>
              <a:ext uri="{FF2B5EF4-FFF2-40B4-BE49-F238E27FC236}">
                <a16:creationId xmlns:a16="http://schemas.microsoft.com/office/drawing/2014/main" id="{451E265E-5A2F-E44A-9CE1-F923526B2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48130" name="Google Shape;166;p2:notes">
            <a:extLst>
              <a:ext uri="{FF2B5EF4-FFF2-40B4-BE49-F238E27FC236}">
                <a16:creationId xmlns:a16="http://schemas.microsoft.com/office/drawing/2014/main" id="{90392C87-5C63-1248-8C04-D31E654BB0E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6271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227;g7fe2cbe272_0_58:notes">
            <a:extLst>
              <a:ext uri="{FF2B5EF4-FFF2-40B4-BE49-F238E27FC236}">
                <a16:creationId xmlns:a16="http://schemas.microsoft.com/office/drawing/2014/main" id="{60EAF55F-53E5-F349-B1A5-CFBE5F555CF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0178" name="Google Shape;228;g7fe2cbe272_0_58:notes">
            <a:extLst>
              <a:ext uri="{FF2B5EF4-FFF2-40B4-BE49-F238E27FC236}">
                <a16:creationId xmlns:a16="http://schemas.microsoft.com/office/drawing/2014/main" id="{68613FED-5687-0548-95CF-F6363FA025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50179" name="Google Shape;229;g7fe2cbe272_0_58:notes">
            <a:extLst>
              <a:ext uri="{FF2B5EF4-FFF2-40B4-BE49-F238E27FC236}">
                <a16:creationId xmlns:a16="http://schemas.microsoft.com/office/drawing/2014/main" id="{5ED1565A-574E-5F43-8AEA-A3C2CD1CB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94BD9CD-D647-C047-B2BD-F9F1ACC88E80}" type="slidenum">
              <a:rPr lang="en-US" altLang="en-US" b="0" smtClean="0">
                <a:latin typeface="Times" pitchFamily="2" charset="0"/>
              </a:rPr>
              <a:pPr>
                <a:buClr>
                  <a:srgbClr val="000000"/>
                </a:buClr>
                <a:buSzPts val="1200"/>
                <a:buFont typeface="Times" pitchFamily="2" charset="0"/>
                <a:buNone/>
              </a:pPr>
              <a:t>14</a:t>
            </a:fld>
            <a:endParaRPr lang="en-US" altLang="en-US" sz="1400" b="0">
              <a:sym typeface="Arial" panose="020B0604020202020204" pitchFamily="34" charset="0"/>
            </a:endParaRPr>
          </a:p>
        </p:txBody>
      </p:sp>
    </p:spTree>
    <p:extLst>
      <p:ext uri="{BB962C8B-B14F-4D97-AF65-F5344CB8AC3E}">
        <p14:creationId xmlns:p14="http://schemas.microsoft.com/office/powerpoint/2010/main" val="13377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Google Shape;227;g7fe2cbe272_0_58:notes">
            <a:extLst>
              <a:ext uri="{FF2B5EF4-FFF2-40B4-BE49-F238E27FC236}">
                <a16:creationId xmlns:a16="http://schemas.microsoft.com/office/drawing/2014/main" id="{C36278B6-EAF0-D342-B82B-64FD5FC6E42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6322" name="Google Shape;228;g7fe2cbe272_0_58:notes">
            <a:extLst>
              <a:ext uri="{FF2B5EF4-FFF2-40B4-BE49-F238E27FC236}">
                <a16:creationId xmlns:a16="http://schemas.microsoft.com/office/drawing/2014/main" id="{7762C6F2-73C3-4745-A1A0-C9EA6FC05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56323" name="Google Shape;229;g7fe2cbe272_0_58:notes">
            <a:extLst>
              <a:ext uri="{FF2B5EF4-FFF2-40B4-BE49-F238E27FC236}">
                <a16:creationId xmlns:a16="http://schemas.microsoft.com/office/drawing/2014/main" id="{4C0A6FBB-24CC-A84E-9CE4-4D0B003AF4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7FDE7FA-8D76-334F-87A3-C1E19E233D2D}" type="slidenum">
              <a:rPr lang="en-US" altLang="en-US" b="0" smtClean="0">
                <a:latin typeface="Times" pitchFamily="2" charset="0"/>
              </a:rPr>
              <a:pPr>
                <a:buClr>
                  <a:srgbClr val="000000"/>
                </a:buClr>
                <a:buSzPts val="1200"/>
                <a:buFont typeface="Times" pitchFamily="2" charset="0"/>
                <a:buNone/>
              </a:pPr>
              <a:t>15</a:t>
            </a:fld>
            <a:endParaRPr lang="en-US" altLang="en-US" sz="1400" b="0">
              <a:sym typeface="Arial" panose="020B0604020202020204" pitchFamily="34" charset="0"/>
            </a:endParaRPr>
          </a:p>
        </p:txBody>
      </p:sp>
    </p:spTree>
    <p:extLst>
      <p:ext uri="{BB962C8B-B14F-4D97-AF65-F5344CB8AC3E}">
        <p14:creationId xmlns:p14="http://schemas.microsoft.com/office/powerpoint/2010/main" val="74094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Google Shape;227;g7fe2cbe272_0_58:notes">
            <a:extLst>
              <a:ext uri="{FF2B5EF4-FFF2-40B4-BE49-F238E27FC236}">
                <a16:creationId xmlns:a16="http://schemas.microsoft.com/office/drawing/2014/main" id="{044B593E-67BB-5144-98BA-8EBA7C29743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2466" name="Google Shape;228;g7fe2cbe272_0_58:notes">
            <a:extLst>
              <a:ext uri="{FF2B5EF4-FFF2-40B4-BE49-F238E27FC236}">
                <a16:creationId xmlns:a16="http://schemas.microsoft.com/office/drawing/2014/main" id="{548E8BD7-037B-FE44-8EEA-4E4F1540F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2467" name="Google Shape;229;g7fe2cbe272_0_58:notes">
            <a:extLst>
              <a:ext uri="{FF2B5EF4-FFF2-40B4-BE49-F238E27FC236}">
                <a16:creationId xmlns:a16="http://schemas.microsoft.com/office/drawing/2014/main" id="{1C66829F-B98B-7343-B98C-34159E54C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88EEBA4-EFEE-9148-A22D-95B4E686F451}" type="slidenum">
              <a:rPr lang="en-US" altLang="en-US" b="0" smtClean="0">
                <a:latin typeface="Times" pitchFamily="2" charset="0"/>
              </a:rPr>
              <a:pPr>
                <a:buClr>
                  <a:srgbClr val="000000"/>
                </a:buClr>
                <a:buSzPts val="1200"/>
                <a:buFont typeface="Times" pitchFamily="2" charset="0"/>
                <a:buNone/>
              </a:pPr>
              <a:t>16</a:t>
            </a:fld>
            <a:endParaRPr lang="en-US" altLang="en-US" sz="1400" b="0">
              <a:sym typeface="Arial" panose="020B0604020202020204" pitchFamily="34" charset="0"/>
            </a:endParaRPr>
          </a:p>
        </p:txBody>
      </p:sp>
    </p:spTree>
    <p:extLst>
      <p:ext uri="{BB962C8B-B14F-4D97-AF65-F5344CB8AC3E}">
        <p14:creationId xmlns:p14="http://schemas.microsoft.com/office/powerpoint/2010/main" val="173084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Google Shape;227;g7fe2cbe272_0_58:notes">
            <a:extLst>
              <a:ext uri="{FF2B5EF4-FFF2-40B4-BE49-F238E27FC236}">
                <a16:creationId xmlns:a16="http://schemas.microsoft.com/office/drawing/2014/main" id="{4EF16408-70A3-034C-84D3-827000DA14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4514" name="Google Shape;228;g7fe2cbe272_0_58:notes">
            <a:extLst>
              <a:ext uri="{FF2B5EF4-FFF2-40B4-BE49-F238E27FC236}">
                <a16:creationId xmlns:a16="http://schemas.microsoft.com/office/drawing/2014/main" id="{01174F47-B9C4-F64D-B6F1-7E5828FAA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4515" name="Google Shape;229;g7fe2cbe272_0_58:notes">
            <a:extLst>
              <a:ext uri="{FF2B5EF4-FFF2-40B4-BE49-F238E27FC236}">
                <a16:creationId xmlns:a16="http://schemas.microsoft.com/office/drawing/2014/main" id="{6CBFB0AF-ACC9-7F4C-8645-B7DEFB5360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B5708FE-FDEA-2B49-9DD6-79357C8597DA}" type="slidenum">
              <a:rPr lang="en-US" altLang="en-US" b="0" smtClean="0">
                <a:latin typeface="Times" pitchFamily="2" charset="0"/>
              </a:rPr>
              <a:pPr>
                <a:buClr>
                  <a:srgbClr val="000000"/>
                </a:buClr>
                <a:buSzPts val="1200"/>
                <a:buFont typeface="Times" pitchFamily="2" charset="0"/>
                <a:buNone/>
              </a:pPr>
              <a:t>17</a:t>
            </a:fld>
            <a:endParaRPr lang="en-US" altLang="en-US" sz="1400" b="0">
              <a:sym typeface="Arial" panose="020B0604020202020204" pitchFamily="34" charset="0"/>
            </a:endParaRPr>
          </a:p>
        </p:txBody>
      </p:sp>
    </p:spTree>
    <p:extLst>
      <p:ext uri="{BB962C8B-B14F-4D97-AF65-F5344CB8AC3E}">
        <p14:creationId xmlns:p14="http://schemas.microsoft.com/office/powerpoint/2010/main" val="235959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Google Shape;227;g7fe2cbe272_0_58:notes">
            <a:extLst>
              <a:ext uri="{FF2B5EF4-FFF2-40B4-BE49-F238E27FC236}">
                <a16:creationId xmlns:a16="http://schemas.microsoft.com/office/drawing/2014/main" id="{7924F03D-A8A6-5E4F-9AAD-31932BDF277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6562" name="Google Shape;228;g7fe2cbe272_0_58:notes">
            <a:extLst>
              <a:ext uri="{FF2B5EF4-FFF2-40B4-BE49-F238E27FC236}">
                <a16:creationId xmlns:a16="http://schemas.microsoft.com/office/drawing/2014/main" id="{EB173DDC-5877-BB4F-85B3-77AFCC831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66563" name="Google Shape;229;g7fe2cbe272_0_58:notes">
            <a:extLst>
              <a:ext uri="{FF2B5EF4-FFF2-40B4-BE49-F238E27FC236}">
                <a16:creationId xmlns:a16="http://schemas.microsoft.com/office/drawing/2014/main" id="{888AF7C1-DA30-D846-B89D-4B73745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91C4787-52FA-F049-A59A-872602663A70}" type="slidenum">
              <a:rPr lang="en-US" altLang="en-US" b="0" smtClean="0">
                <a:latin typeface="Times" pitchFamily="2" charset="0"/>
              </a:rPr>
              <a:pPr>
                <a:buClr>
                  <a:srgbClr val="000000"/>
                </a:buClr>
                <a:buSzPts val="1200"/>
                <a:buFont typeface="Times" pitchFamily="2" charset="0"/>
                <a:buNone/>
              </a:pPr>
              <a:t>18</a:t>
            </a:fld>
            <a:endParaRPr lang="en-US" altLang="en-US" sz="1400" b="0">
              <a:sym typeface="Arial" panose="020B0604020202020204" pitchFamily="34" charset="0"/>
            </a:endParaRPr>
          </a:p>
        </p:txBody>
      </p:sp>
    </p:spTree>
    <p:extLst>
      <p:ext uri="{BB962C8B-B14F-4D97-AF65-F5344CB8AC3E}">
        <p14:creationId xmlns:p14="http://schemas.microsoft.com/office/powerpoint/2010/main" val="181520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227;g7fe2cbe272_0_58:notes">
            <a:extLst>
              <a:ext uri="{FF2B5EF4-FFF2-40B4-BE49-F238E27FC236}">
                <a16:creationId xmlns:a16="http://schemas.microsoft.com/office/drawing/2014/main" id="{78431D8F-AC84-0240-8C11-363FEBB3A5D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2706" name="Google Shape;228;g7fe2cbe272_0_58:notes">
            <a:extLst>
              <a:ext uri="{FF2B5EF4-FFF2-40B4-BE49-F238E27FC236}">
                <a16:creationId xmlns:a16="http://schemas.microsoft.com/office/drawing/2014/main" id="{3AD2C858-2BB6-D64D-8623-739AF0567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2707" name="Google Shape;229;g7fe2cbe272_0_58:notes">
            <a:extLst>
              <a:ext uri="{FF2B5EF4-FFF2-40B4-BE49-F238E27FC236}">
                <a16:creationId xmlns:a16="http://schemas.microsoft.com/office/drawing/2014/main" id="{093A1BF9-5AE2-9746-829E-FF95C927A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53663CF3-0F72-6E4C-B522-EAE798EA5980}" type="slidenum">
              <a:rPr lang="en-US" altLang="en-US" b="0" smtClean="0">
                <a:latin typeface="Times" pitchFamily="2" charset="0"/>
              </a:rPr>
              <a:pPr>
                <a:buClr>
                  <a:srgbClr val="000000"/>
                </a:buClr>
                <a:buSzPts val="1200"/>
                <a:buFont typeface="Times" pitchFamily="2" charset="0"/>
                <a:buNone/>
              </a:pPr>
              <a:t>19</a:t>
            </a:fld>
            <a:endParaRPr lang="en-US" altLang="en-US" sz="1400" b="0">
              <a:sym typeface="Arial" panose="020B0604020202020204" pitchFamily="34" charset="0"/>
            </a:endParaRPr>
          </a:p>
        </p:txBody>
      </p:sp>
    </p:spTree>
    <p:extLst>
      <p:ext uri="{BB962C8B-B14F-4D97-AF65-F5344CB8AC3E}">
        <p14:creationId xmlns:p14="http://schemas.microsoft.com/office/powerpoint/2010/main" val="244480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65;p2:notes">
            <a:extLst>
              <a:ext uri="{FF2B5EF4-FFF2-40B4-BE49-F238E27FC236}">
                <a16:creationId xmlns:a16="http://schemas.microsoft.com/office/drawing/2014/main" id="{A55029BE-EB19-2040-9A91-49689C4AE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506" name="Google Shape;166;p2:notes">
            <a:extLst>
              <a:ext uri="{FF2B5EF4-FFF2-40B4-BE49-F238E27FC236}">
                <a16:creationId xmlns:a16="http://schemas.microsoft.com/office/drawing/2014/main" id="{1C47B84B-05E5-8C42-B55E-D8A720A4892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323553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Google Shape;227;g7fe2cbe272_0_58:notes">
            <a:extLst>
              <a:ext uri="{FF2B5EF4-FFF2-40B4-BE49-F238E27FC236}">
                <a16:creationId xmlns:a16="http://schemas.microsoft.com/office/drawing/2014/main" id="{78431D8F-AC84-0240-8C11-363FEBB3A5D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2706" name="Google Shape;228;g7fe2cbe272_0_58:notes">
            <a:extLst>
              <a:ext uri="{FF2B5EF4-FFF2-40B4-BE49-F238E27FC236}">
                <a16:creationId xmlns:a16="http://schemas.microsoft.com/office/drawing/2014/main" id="{3AD2C858-2BB6-D64D-8623-739AF0567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2707" name="Google Shape;229;g7fe2cbe272_0_58:notes">
            <a:extLst>
              <a:ext uri="{FF2B5EF4-FFF2-40B4-BE49-F238E27FC236}">
                <a16:creationId xmlns:a16="http://schemas.microsoft.com/office/drawing/2014/main" id="{093A1BF9-5AE2-9746-829E-FF95C927A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53663CF3-0F72-6E4C-B522-EAE798EA5980}" type="slidenum">
              <a:rPr lang="en-US" altLang="en-US" b="0" smtClean="0">
                <a:latin typeface="Times" pitchFamily="2" charset="0"/>
              </a:rPr>
              <a:pPr>
                <a:buClr>
                  <a:srgbClr val="000000"/>
                </a:buClr>
                <a:buSzPts val="1200"/>
                <a:buFont typeface="Times" pitchFamily="2" charset="0"/>
                <a:buNone/>
              </a:pPr>
              <a:t>20</a:t>
            </a:fld>
            <a:endParaRPr lang="en-US" altLang="en-US" sz="1400" b="0">
              <a:sym typeface="Arial" panose="020B0604020202020204" pitchFamily="34" charset="0"/>
            </a:endParaRPr>
          </a:p>
        </p:txBody>
      </p:sp>
    </p:spTree>
    <p:extLst>
      <p:ext uri="{BB962C8B-B14F-4D97-AF65-F5344CB8AC3E}">
        <p14:creationId xmlns:p14="http://schemas.microsoft.com/office/powerpoint/2010/main" val="192690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Google Shape;227;g7fe2cbe272_0_58:notes">
            <a:extLst>
              <a:ext uri="{FF2B5EF4-FFF2-40B4-BE49-F238E27FC236}">
                <a16:creationId xmlns:a16="http://schemas.microsoft.com/office/drawing/2014/main" id="{2680FBF9-A630-C040-BE13-395F65DFA41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6802" name="Google Shape;228;g7fe2cbe272_0_58:notes">
            <a:extLst>
              <a:ext uri="{FF2B5EF4-FFF2-40B4-BE49-F238E27FC236}">
                <a16:creationId xmlns:a16="http://schemas.microsoft.com/office/drawing/2014/main" id="{E9CE5D6F-E7D0-154E-A057-2FCAD4579E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6803" name="Google Shape;229;g7fe2cbe272_0_58:notes">
            <a:extLst>
              <a:ext uri="{FF2B5EF4-FFF2-40B4-BE49-F238E27FC236}">
                <a16:creationId xmlns:a16="http://schemas.microsoft.com/office/drawing/2014/main" id="{5D44C63F-E0E8-8E43-839C-2EE110DFC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4337BF1-31D5-F841-A1CC-8D46DC253583}" type="slidenum">
              <a:rPr lang="en-US" altLang="en-US" b="0" smtClean="0">
                <a:latin typeface="Times" pitchFamily="2" charset="0"/>
              </a:rPr>
              <a:pPr>
                <a:buClr>
                  <a:srgbClr val="000000"/>
                </a:buClr>
                <a:buSzPts val="1200"/>
                <a:buFont typeface="Times" pitchFamily="2" charset="0"/>
                <a:buNone/>
              </a:pPr>
              <a:t>21</a:t>
            </a:fld>
            <a:endParaRPr lang="en-US" altLang="en-US" sz="1400" b="0">
              <a:sym typeface="Arial" panose="020B0604020202020204" pitchFamily="34" charset="0"/>
            </a:endParaRPr>
          </a:p>
        </p:txBody>
      </p:sp>
    </p:spTree>
    <p:extLst>
      <p:ext uri="{BB962C8B-B14F-4D97-AF65-F5344CB8AC3E}">
        <p14:creationId xmlns:p14="http://schemas.microsoft.com/office/powerpoint/2010/main" val="1899282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Google Shape;227;g7fe2cbe272_0_58:notes">
            <a:extLst>
              <a:ext uri="{FF2B5EF4-FFF2-40B4-BE49-F238E27FC236}">
                <a16:creationId xmlns:a16="http://schemas.microsoft.com/office/drawing/2014/main" id="{C95C438B-6CA1-7444-ADF4-6789D83814A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8850" name="Google Shape;228;g7fe2cbe272_0_58:notes">
            <a:extLst>
              <a:ext uri="{FF2B5EF4-FFF2-40B4-BE49-F238E27FC236}">
                <a16:creationId xmlns:a16="http://schemas.microsoft.com/office/drawing/2014/main" id="{EF965EE2-00F9-C742-9345-13E313683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78851" name="Google Shape;229;g7fe2cbe272_0_58:notes">
            <a:extLst>
              <a:ext uri="{FF2B5EF4-FFF2-40B4-BE49-F238E27FC236}">
                <a16:creationId xmlns:a16="http://schemas.microsoft.com/office/drawing/2014/main" id="{1FA2282E-83D7-D34E-B634-EBD9A58EA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1A02F7-C888-E448-9CA1-0880844F311D}" type="slidenum">
              <a:rPr lang="en-US" altLang="en-US" b="0" smtClean="0">
                <a:latin typeface="Times" pitchFamily="2" charset="0"/>
              </a:rPr>
              <a:pPr>
                <a:buClr>
                  <a:srgbClr val="000000"/>
                </a:buClr>
                <a:buSzPts val="1200"/>
                <a:buFont typeface="Times" pitchFamily="2" charset="0"/>
                <a:buNone/>
              </a:pPr>
              <a:t>22</a:t>
            </a:fld>
            <a:endParaRPr lang="en-US" altLang="en-US" sz="1400" b="0">
              <a:sym typeface="Arial" panose="020B0604020202020204" pitchFamily="34" charset="0"/>
            </a:endParaRPr>
          </a:p>
        </p:txBody>
      </p:sp>
    </p:spTree>
    <p:extLst>
      <p:ext uri="{BB962C8B-B14F-4D97-AF65-F5344CB8AC3E}">
        <p14:creationId xmlns:p14="http://schemas.microsoft.com/office/powerpoint/2010/main" val="3222820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Google Shape;227;g7fe2cbe272_0_58:notes">
            <a:extLst>
              <a:ext uri="{FF2B5EF4-FFF2-40B4-BE49-F238E27FC236}">
                <a16:creationId xmlns:a16="http://schemas.microsoft.com/office/drawing/2014/main" id="{1A1611D5-9ACD-6946-915D-BE4CC2014E3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0898" name="Google Shape;228;g7fe2cbe272_0_58:notes">
            <a:extLst>
              <a:ext uri="{FF2B5EF4-FFF2-40B4-BE49-F238E27FC236}">
                <a16:creationId xmlns:a16="http://schemas.microsoft.com/office/drawing/2014/main" id="{9A751E8A-30B1-CB44-8ABA-FF0C3962B2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0899" name="Google Shape;229;g7fe2cbe272_0_58:notes">
            <a:extLst>
              <a:ext uri="{FF2B5EF4-FFF2-40B4-BE49-F238E27FC236}">
                <a16:creationId xmlns:a16="http://schemas.microsoft.com/office/drawing/2014/main" id="{04D367C3-44B9-A54D-8BC4-8A5ADCA8B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9255739-A3F3-C041-9A26-8F606D71BD9D}" type="slidenum">
              <a:rPr lang="en-US" altLang="en-US" b="0" smtClean="0">
                <a:latin typeface="Times" pitchFamily="2" charset="0"/>
              </a:rPr>
              <a:pPr>
                <a:buClr>
                  <a:srgbClr val="000000"/>
                </a:buClr>
                <a:buSzPts val="1200"/>
                <a:buFont typeface="Times" pitchFamily="2" charset="0"/>
                <a:buNone/>
              </a:pPr>
              <a:t>23</a:t>
            </a:fld>
            <a:endParaRPr lang="en-US" altLang="en-US" sz="1400" b="0">
              <a:sym typeface="Arial" panose="020B0604020202020204" pitchFamily="34" charset="0"/>
            </a:endParaRPr>
          </a:p>
        </p:txBody>
      </p:sp>
    </p:spTree>
    <p:extLst>
      <p:ext uri="{BB962C8B-B14F-4D97-AF65-F5344CB8AC3E}">
        <p14:creationId xmlns:p14="http://schemas.microsoft.com/office/powerpoint/2010/main" val="1087264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227;g7fe2cbe272_0_58:notes">
            <a:extLst>
              <a:ext uri="{FF2B5EF4-FFF2-40B4-BE49-F238E27FC236}">
                <a16:creationId xmlns:a16="http://schemas.microsoft.com/office/drawing/2014/main" id="{CB10098C-06BC-E948-A1D5-2E11810BE63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7042" name="Google Shape;228;g7fe2cbe272_0_58:notes">
            <a:extLst>
              <a:ext uri="{FF2B5EF4-FFF2-40B4-BE49-F238E27FC236}">
                <a16:creationId xmlns:a16="http://schemas.microsoft.com/office/drawing/2014/main" id="{BC7122BC-7ACD-E244-A4A5-E1C4D0F8C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7043" name="Google Shape;229;g7fe2cbe272_0_58:notes">
            <a:extLst>
              <a:ext uri="{FF2B5EF4-FFF2-40B4-BE49-F238E27FC236}">
                <a16:creationId xmlns:a16="http://schemas.microsoft.com/office/drawing/2014/main" id="{2E41C67F-0D5A-1D49-92B6-D19222F1D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AFE6497-9479-1842-8296-B2E5655F3BEF}" type="slidenum">
              <a:rPr lang="en-US" altLang="en-US" b="0" smtClean="0">
                <a:latin typeface="Times" pitchFamily="2" charset="0"/>
              </a:rPr>
              <a:pPr>
                <a:buClr>
                  <a:srgbClr val="000000"/>
                </a:buClr>
                <a:buSzPts val="1200"/>
                <a:buFont typeface="Times" pitchFamily="2" charset="0"/>
                <a:buNone/>
              </a:pPr>
              <a:t>24</a:t>
            </a:fld>
            <a:endParaRPr lang="en-US" altLang="en-US" sz="1400" b="0">
              <a:sym typeface="Arial" panose="020B0604020202020204" pitchFamily="34" charset="0"/>
            </a:endParaRPr>
          </a:p>
        </p:txBody>
      </p:sp>
    </p:spTree>
    <p:extLst>
      <p:ext uri="{BB962C8B-B14F-4D97-AF65-F5344CB8AC3E}">
        <p14:creationId xmlns:p14="http://schemas.microsoft.com/office/powerpoint/2010/main" val="489891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Google Shape;227;g7fe2cbe272_0_58:notes">
            <a:extLst>
              <a:ext uri="{FF2B5EF4-FFF2-40B4-BE49-F238E27FC236}">
                <a16:creationId xmlns:a16="http://schemas.microsoft.com/office/drawing/2014/main" id="{258CBCD8-ABE1-1649-84BC-3B23A6A497A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9090" name="Google Shape;228;g7fe2cbe272_0_58:notes">
            <a:extLst>
              <a:ext uri="{FF2B5EF4-FFF2-40B4-BE49-F238E27FC236}">
                <a16:creationId xmlns:a16="http://schemas.microsoft.com/office/drawing/2014/main" id="{EC1AF652-6970-7C4B-8DD5-9C960BBE23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89091" name="Google Shape;229;g7fe2cbe272_0_58:notes">
            <a:extLst>
              <a:ext uri="{FF2B5EF4-FFF2-40B4-BE49-F238E27FC236}">
                <a16:creationId xmlns:a16="http://schemas.microsoft.com/office/drawing/2014/main" id="{151251A0-16CC-8B4C-A0DD-6271A4FA0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87CD6DC-626E-FA4C-ABF7-DC1E63210566}" type="slidenum">
              <a:rPr lang="en-US" altLang="en-US" b="0" smtClean="0">
                <a:latin typeface="Times" pitchFamily="2" charset="0"/>
              </a:rPr>
              <a:pPr>
                <a:buClr>
                  <a:srgbClr val="000000"/>
                </a:buClr>
                <a:buSzPts val="1200"/>
                <a:buFont typeface="Times" pitchFamily="2" charset="0"/>
                <a:buNone/>
              </a:pPr>
              <a:t>25</a:t>
            </a:fld>
            <a:endParaRPr lang="en-US" altLang="en-US" sz="1400" b="0">
              <a:sym typeface="Arial" panose="020B0604020202020204" pitchFamily="34" charset="0"/>
            </a:endParaRPr>
          </a:p>
        </p:txBody>
      </p:sp>
    </p:spTree>
    <p:extLst>
      <p:ext uri="{BB962C8B-B14F-4D97-AF65-F5344CB8AC3E}">
        <p14:creationId xmlns:p14="http://schemas.microsoft.com/office/powerpoint/2010/main" val="1539578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Google Shape;165;p2:notes">
            <a:extLst>
              <a:ext uri="{FF2B5EF4-FFF2-40B4-BE49-F238E27FC236}">
                <a16:creationId xmlns:a16="http://schemas.microsoft.com/office/drawing/2014/main" id="{A56A5E0C-6C8D-5745-B9B6-0CBAE83008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95234" name="Google Shape;166;p2:notes">
            <a:extLst>
              <a:ext uri="{FF2B5EF4-FFF2-40B4-BE49-F238E27FC236}">
                <a16:creationId xmlns:a16="http://schemas.microsoft.com/office/drawing/2014/main" id="{896138AA-3270-CE49-97B6-3BD235D090B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790931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Google Shape;227;g7fe2cbe272_0_58:notes">
            <a:extLst>
              <a:ext uri="{FF2B5EF4-FFF2-40B4-BE49-F238E27FC236}">
                <a16:creationId xmlns:a16="http://schemas.microsoft.com/office/drawing/2014/main" id="{C2DC6ED2-30D0-8444-841B-2CE920438C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7282" name="Google Shape;228;g7fe2cbe272_0_58:notes">
            <a:extLst>
              <a:ext uri="{FF2B5EF4-FFF2-40B4-BE49-F238E27FC236}">
                <a16:creationId xmlns:a16="http://schemas.microsoft.com/office/drawing/2014/main" id="{FCAEBC2C-9D31-E445-AE3B-553870CEC3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97283" name="Google Shape;229;g7fe2cbe272_0_58:notes">
            <a:extLst>
              <a:ext uri="{FF2B5EF4-FFF2-40B4-BE49-F238E27FC236}">
                <a16:creationId xmlns:a16="http://schemas.microsoft.com/office/drawing/2014/main" id="{6FB13174-283E-734E-ACAB-45AA96BE8E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60D1C85-6717-E945-AC4D-DE0A436E12EE}" type="slidenum">
              <a:rPr lang="en-US" altLang="en-US" b="0" smtClean="0">
                <a:latin typeface="Times" pitchFamily="2" charset="0"/>
              </a:rPr>
              <a:pPr>
                <a:buClr>
                  <a:srgbClr val="000000"/>
                </a:buClr>
                <a:buSzPts val="1200"/>
                <a:buFont typeface="Times" pitchFamily="2" charset="0"/>
                <a:buNone/>
              </a:pPr>
              <a:t>27</a:t>
            </a:fld>
            <a:endParaRPr lang="en-US" altLang="en-US" sz="1400" b="0">
              <a:sym typeface="Arial" panose="020B0604020202020204" pitchFamily="34" charset="0"/>
            </a:endParaRPr>
          </a:p>
        </p:txBody>
      </p:sp>
    </p:spTree>
    <p:extLst>
      <p:ext uri="{BB962C8B-B14F-4D97-AF65-F5344CB8AC3E}">
        <p14:creationId xmlns:p14="http://schemas.microsoft.com/office/powerpoint/2010/main" val="173499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Google Shape;227;g7fe2cbe272_0_58:notes">
            <a:extLst>
              <a:ext uri="{FF2B5EF4-FFF2-40B4-BE49-F238E27FC236}">
                <a16:creationId xmlns:a16="http://schemas.microsoft.com/office/drawing/2014/main" id="{362D3B61-4AA1-AA4D-8A3F-CA89E57E3FE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9330" name="Google Shape;228;g7fe2cbe272_0_58:notes">
            <a:extLst>
              <a:ext uri="{FF2B5EF4-FFF2-40B4-BE49-F238E27FC236}">
                <a16:creationId xmlns:a16="http://schemas.microsoft.com/office/drawing/2014/main" id="{127B162A-C31C-DC45-B307-53CAE1AAE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99331" name="Google Shape;229;g7fe2cbe272_0_58:notes">
            <a:extLst>
              <a:ext uri="{FF2B5EF4-FFF2-40B4-BE49-F238E27FC236}">
                <a16:creationId xmlns:a16="http://schemas.microsoft.com/office/drawing/2014/main" id="{57118020-4DFB-434A-8D88-0B5E3DFE0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ABF843B-5A19-4A44-8132-031E318C9F20}" type="slidenum">
              <a:rPr lang="en-US" altLang="en-US" b="0" smtClean="0">
                <a:latin typeface="Times" pitchFamily="2" charset="0"/>
              </a:rPr>
              <a:pPr>
                <a:buClr>
                  <a:srgbClr val="000000"/>
                </a:buClr>
                <a:buSzPts val="1200"/>
                <a:buFont typeface="Times" pitchFamily="2" charset="0"/>
                <a:buNone/>
              </a:pPr>
              <a:t>28</a:t>
            </a:fld>
            <a:endParaRPr lang="en-US" altLang="en-US" sz="1400" b="0">
              <a:sym typeface="Arial" panose="020B0604020202020204" pitchFamily="34" charset="0"/>
            </a:endParaRPr>
          </a:p>
        </p:txBody>
      </p:sp>
    </p:spTree>
    <p:extLst>
      <p:ext uri="{BB962C8B-B14F-4D97-AF65-F5344CB8AC3E}">
        <p14:creationId xmlns:p14="http://schemas.microsoft.com/office/powerpoint/2010/main" val="67414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Google Shape;227;g7fe2cbe272_0_58:notes">
            <a:extLst>
              <a:ext uri="{FF2B5EF4-FFF2-40B4-BE49-F238E27FC236}">
                <a16:creationId xmlns:a16="http://schemas.microsoft.com/office/drawing/2014/main" id="{6BDBA853-1901-C048-9925-AE175A6906F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1378" name="Google Shape;228;g7fe2cbe272_0_58:notes">
            <a:extLst>
              <a:ext uri="{FF2B5EF4-FFF2-40B4-BE49-F238E27FC236}">
                <a16:creationId xmlns:a16="http://schemas.microsoft.com/office/drawing/2014/main" id="{8DDD90ED-00A3-5845-B139-01D805ACF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01379" name="Google Shape;229;g7fe2cbe272_0_58:notes">
            <a:extLst>
              <a:ext uri="{FF2B5EF4-FFF2-40B4-BE49-F238E27FC236}">
                <a16:creationId xmlns:a16="http://schemas.microsoft.com/office/drawing/2014/main" id="{F7ED646B-91E9-284B-A4D6-0FDFCE28D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A399C6E-80D3-2C41-8D1C-CA6FD32E413B}" type="slidenum">
              <a:rPr lang="en-US" altLang="en-US" b="0" smtClean="0">
                <a:latin typeface="Times" pitchFamily="2" charset="0"/>
              </a:rPr>
              <a:pPr>
                <a:buClr>
                  <a:srgbClr val="000000"/>
                </a:buClr>
                <a:buSzPts val="1200"/>
                <a:buFont typeface="Times" pitchFamily="2" charset="0"/>
                <a:buNone/>
              </a:pPr>
              <a:t>29</a:t>
            </a:fld>
            <a:endParaRPr lang="en-US" altLang="en-US" sz="1400" b="0">
              <a:sym typeface="Arial" panose="020B0604020202020204" pitchFamily="34" charset="0"/>
            </a:endParaRPr>
          </a:p>
        </p:txBody>
      </p:sp>
    </p:spTree>
    <p:extLst>
      <p:ext uri="{BB962C8B-B14F-4D97-AF65-F5344CB8AC3E}">
        <p14:creationId xmlns:p14="http://schemas.microsoft.com/office/powerpoint/2010/main" val="339613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65;p2:notes">
            <a:extLst>
              <a:ext uri="{FF2B5EF4-FFF2-40B4-BE49-F238E27FC236}">
                <a16:creationId xmlns:a16="http://schemas.microsoft.com/office/drawing/2014/main" id="{630808D7-9178-F840-A3BD-A463484261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554" name="Google Shape;166;p2:notes">
            <a:extLst>
              <a:ext uri="{FF2B5EF4-FFF2-40B4-BE49-F238E27FC236}">
                <a16:creationId xmlns:a16="http://schemas.microsoft.com/office/drawing/2014/main" id="{58111DA9-B765-264D-AD52-4250927016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92791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Google Shape;165;p2:notes">
            <a:extLst>
              <a:ext uri="{FF2B5EF4-FFF2-40B4-BE49-F238E27FC236}">
                <a16:creationId xmlns:a16="http://schemas.microsoft.com/office/drawing/2014/main" id="{BA8AF3FD-15FA-CF4D-A5D6-85EE87AC5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03426" name="Google Shape;166;p2:notes">
            <a:extLst>
              <a:ext uri="{FF2B5EF4-FFF2-40B4-BE49-F238E27FC236}">
                <a16:creationId xmlns:a16="http://schemas.microsoft.com/office/drawing/2014/main" id="{06AB5BEA-255A-AD4C-ACE2-B2890B4174F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22056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Google Shape;227;g7fe2cbe272_0_58:notes">
            <a:extLst>
              <a:ext uri="{FF2B5EF4-FFF2-40B4-BE49-F238E27FC236}">
                <a16:creationId xmlns:a16="http://schemas.microsoft.com/office/drawing/2014/main" id="{0F7ABF81-4CC0-C744-8CB8-6D68186BF70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4" name="Google Shape;228;g7fe2cbe272_0_58:notes">
            <a:extLst>
              <a:ext uri="{FF2B5EF4-FFF2-40B4-BE49-F238E27FC236}">
                <a16:creationId xmlns:a16="http://schemas.microsoft.com/office/drawing/2014/main" id="{4D90C7FF-BB88-E246-943F-A71E0D2BDD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05475" name="Google Shape;229;g7fe2cbe272_0_58:notes">
            <a:extLst>
              <a:ext uri="{FF2B5EF4-FFF2-40B4-BE49-F238E27FC236}">
                <a16:creationId xmlns:a16="http://schemas.microsoft.com/office/drawing/2014/main" id="{02BE5003-89B1-5948-8DEB-FFA92F52A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333D4F6-4A37-BE41-9FB4-B163DF47813C}" type="slidenum">
              <a:rPr lang="en-US" altLang="en-US" b="0" smtClean="0">
                <a:latin typeface="Times" pitchFamily="2" charset="0"/>
              </a:rPr>
              <a:pPr>
                <a:buClr>
                  <a:srgbClr val="000000"/>
                </a:buClr>
                <a:buSzPts val="1200"/>
                <a:buFont typeface="Times" pitchFamily="2" charset="0"/>
                <a:buNone/>
              </a:pPr>
              <a:t>31</a:t>
            </a:fld>
            <a:endParaRPr lang="en-US" altLang="en-US" sz="1400" b="0">
              <a:sym typeface="Arial" panose="020B0604020202020204" pitchFamily="34" charset="0"/>
            </a:endParaRPr>
          </a:p>
        </p:txBody>
      </p:sp>
    </p:spTree>
    <p:extLst>
      <p:ext uri="{BB962C8B-B14F-4D97-AF65-F5344CB8AC3E}">
        <p14:creationId xmlns:p14="http://schemas.microsoft.com/office/powerpoint/2010/main" val="4150959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Google Shape;227;g7fe2cbe272_0_58:notes">
            <a:extLst>
              <a:ext uri="{FF2B5EF4-FFF2-40B4-BE49-F238E27FC236}">
                <a16:creationId xmlns:a16="http://schemas.microsoft.com/office/drawing/2014/main" id="{8485D664-9DB5-A344-B648-B07CB4D8FBE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1618" name="Google Shape;228;g7fe2cbe272_0_58:notes">
            <a:extLst>
              <a:ext uri="{FF2B5EF4-FFF2-40B4-BE49-F238E27FC236}">
                <a16:creationId xmlns:a16="http://schemas.microsoft.com/office/drawing/2014/main" id="{3E167FB4-71C6-E042-8D91-5B177C09A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1619" name="Google Shape;229;g7fe2cbe272_0_58:notes">
            <a:extLst>
              <a:ext uri="{FF2B5EF4-FFF2-40B4-BE49-F238E27FC236}">
                <a16:creationId xmlns:a16="http://schemas.microsoft.com/office/drawing/2014/main" id="{A9334249-C57D-7744-936A-7F7F5C52CE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FFCBC1F-0C61-394E-9853-CE22EBE838AD}" type="slidenum">
              <a:rPr lang="en-US" altLang="en-US" b="0" smtClean="0">
                <a:latin typeface="Times" pitchFamily="2" charset="0"/>
              </a:rPr>
              <a:pPr>
                <a:buClr>
                  <a:srgbClr val="000000"/>
                </a:buClr>
                <a:buSzPts val="1200"/>
                <a:buFont typeface="Times" pitchFamily="2" charset="0"/>
                <a:buNone/>
              </a:pPr>
              <a:t>32</a:t>
            </a:fld>
            <a:endParaRPr lang="en-US" altLang="en-US" sz="1400" b="0">
              <a:sym typeface="Arial" panose="020B0604020202020204" pitchFamily="34" charset="0"/>
            </a:endParaRPr>
          </a:p>
        </p:txBody>
      </p:sp>
    </p:spTree>
    <p:extLst>
      <p:ext uri="{BB962C8B-B14F-4D97-AF65-F5344CB8AC3E}">
        <p14:creationId xmlns:p14="http://schemas.microsoft.com/office/powerpoint/2010/main" val="1853317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Google Shape;227;g7fe2cbe272_0_58:notes">
            <a:extLst>
              <a:ext uri="{FF2B5EF4-FFF2-40B4-BE49-F238E27FC236}">
                <a16:creationId xmlns:a16="http://schemas.microsoft.com/office/drawing/2014/main" id="{B0ABF6AF-BF08-E348-A2C4-1BE9F45A8D3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3666" name="Google Shape;228;g7fe2cbe272_0_58:notes">
            <a:extLst>
              <a:ext uri="{FF2B5EF4-FFF2-40B4-BE49-F238E27FC236}">
                <a16:creationId xmlns:a16="http://schemas.microsoft.com/office/drawing/2014/main" id="{29B0CFD2-27F1-974F-96F4-CD640FD67C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3667" name="Google Shape;229;g7fe2cbe272_0_58:notes">
            <a:extLst>
              <a:ext uri="{FF2B5EF4-FFF2-40B4-BE49-F238E27FC236}">
                <a16:creationId xmlns:a16="http://schemas.microsoft.com/office/drawing/2014/main" id="{A06FB9E1-DA45-C941-947A-8C92FD9E7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50270EC-D238-BC49-937E-82D3EEC40656}" type="slidenum">
              <a:rPr lang="en-US" altLang="en-US" b="0" smtClean="0">
                <a:latin typeface="Times" pitchFamily="2" charset="0"/>
              </a:rPr>
              <a:pPr>
                <a:buClr>
                  <a:srgbClr val="000000"/>
                </a:buClr>
                <a:buSzPts val="1200"/>
                <a:buFont typeface="Times" pitchFamily="2" charset="0"/>
                <a:buNone/>
              </a:pPr>
              <a:t>33</a:t>
            </a:fld>
            <a:endParaRPr lang="en-US" altLang="en-US" sz="1400" b="0">
              <a:sym typeface="Arial" panose="020B0604020202020204" pitchFamily="34" charset="0"/>
            </a:endParaRPr>
          </a:p>
        </p:txBody>
      </p:sp>
    </p:spTree>
    <p:extLst>
      <p:ext uri="{BB962C8B-B14F-4D97-AF65-F5344CB8AC3E}">
        <p14:creationId xmlns:p14="http://schemas.microsoft.com/office/powerpoint/2010/main" val="3843326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Google Shape;227;g7fe2cbe272_0_58:notes">
            <a:extLst>
              <a:ext uri="{FF2B5EF4-FFF2-40B4-BE49-F238E27FC236}">
                <a16:creationId xmlns:a16="http://schemas.microsoft.com/office/drawing/2014/main" id="{DE8A5BDA-F1DC-AA40-BFE0-DF075AA93C2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5714" name="Google Shape;228;g7fe2cbe272_0_58:notes">
            <a:extLst>
              <a:ext uri="{FF2B5EF4-FFF2-40B4-BE49-F238E27FC236}">
                <a16:creationId xmlns:a16="http://schemas.microsoft.com/office/drawing/2014/main" id="{4016D519-DDB6-C643-9453-6F88F0E3C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5715" name="Google Shape;229;g7fe2cbe272_0_58:notes">
            <a:extLst>
              <a:ext uri="{FF2B5EF4-FFF2-40B4-BE49-F238E27FC236}">
                <a16:creationId xmlns:a16="http://schemas.microsoft.com/office/drawing/2014/main" id="{A0F97194-34B0-4F4A-8670-DA26FAF8D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5053A5B7-80AB-354A-B9FF-9637892AC134}" type="slidenum">
              <a:rPr lang="en-US" altLang="en-US" b="0" smtClean="0">
                <a:latin typeface="Times" pitchFamily="2" charset="0"/>
              </a:rPr>
              <a:pPr>
                <a:buClr>
                  <a:srgbClr val="000000"/>
                </a:buClr>
                <a:buSzPts val="1200"/>
                <a:buFont typeface="Times" pitchFamily="2" charset="0"/>
                <a:buNone/>
              </a:pPr>
              <a:t>34</a:t>
            </a:fld>
            <a:endParaRPr lang="en-US" altLang="en-US" sz="1400" b="0">
              <a:sym typeface="Arial" panose="020B0604020202020204" pitchFamily="34" charset="0"/>
            </a:endParaRPr>
          </a:p>
        </p:txBody>
      </p:sp>
    </p:spTree>
    <p:extLst>
      <p:ext uri="{BB962C8B-B14F-4D97-AF65-F5344CB8AC3E}">
        <p14:creationId xmlns:p14="http://schemas.microsoft.com/office/powerpoint/2010/main" val="2318711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Google Shape;227;g7fe2cbe272_0_58:notes">
            <a:extLst>
              <a:ext uri="{FF2B5EF4-FFF2-40B4-BE49-F238E27FC236}">
                <a16:creationId xmlns:a16="http://schemas.microsoft.com/office/drawing/2014/main" id="{89C13055-961D-C74B-BB62-DEED5AC3CA4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7762" name="Google Shape;228;g7fe2cbe272_0_58:notes">
            <a:extLst>
              <a:ext uri="{FF2B5EF4-FFF2-40B4-BE49-F238E27FC236}">
                <a16:creationId xmlns:a16="http://schemas.microsoft.com/office/drawing/2014/main" id="{0915A215-E472-8E45-916B-BCAD76055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7763" name="Google Shape;229;g7fe2cbe272_0_58:notes">
            <a:extLst>
              <a:ext uri="{FF2B5EF4-FFF2-40B4-BE49-F238E27FC236}">
                <a16:creationId xmlns:a16="http://schemas.microsoft.com/office/drawing/2014/main" id="{9A5C354F-3C3A-FB40-A476-A228A8C7A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FA4D3D8-0E5A-7544-98DF-B9AC781A6F2C}" type="slidenum">
              <a:rPr lang="en-US" altLang="en-US" b="0" smtClean="0">
                <a:latin typeface="Times" pitchFamily="2" charset="0"/>
              </a:rPr>
              <a:pPr>
                <a:buClr>
                  <a:srgbClr val="000000"/>
                </a:buClr>
                <a:buSzPts val="1200"/>
                <a:buFont typeface="Times" pitchFamily="2" charset="0"/>
                <a:buNone/>
              </a:pPr>
              <a:t>35</a:t>
            </a:fld>
            <a:endParaRPr lang="en-US" altLang="en-US" sz="1400" b="0">
              <a:sym typeface="Arial" panose="020B0604020202020204" pitchFamily="34" charset="0"/>
            </a:endParaRPr>
          </a:p>
        </p:txBody>
      </p:sp>
    </p:spTree>
    <p:extLst>
      <p:ext uri="{BB962C8B-B14F-4D97-AF65-F5344CB8AC3E}">
        <p14:creationId xmlns:p14="http://schemas.microsoft.com/office/powerpoint/2010/main" val="3342487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Google Shape;227;g7fe2cbe272_0_58:notes">
            <a:extLst>
              <a:ext uri="{FF2B5EF4-FFF2-40B4-BE49-F238E27FC236}">
                <a16:creationId xmlns:a16="http://schemas.microsoft.com/office/drawing/2014/main" id="{89C13055-961D-C74B-BB62-DEED5AC3CA4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7762" name="Google Shape;228;g7fe2cbe272_0_58:notes">
            <a:extLst>
              <a:ext uri="{FF2B5EF4-FFF2-40B4-BE49-F238E27FC236}">
                <a16:creationId xmlns:a16="http://schemas.microsoft.com/office/drawing/2014/main" id="{0915A215-E472-8E45-916B-BCAD76055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17763" name="Google Shape;229;g7fe2cbe272_0_58:notes">
            <a:extLst>
              <a:ext uri="{FF2B5EF4-FFF2-40B4-BE49-F238E27FC236}">
                <a16:creationId xmlns:a16="http://schemas.microsoft.com/office/drawing/2014/main" id="{9A5C354F-3C3A-FB40-A476-A228A8C7A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FA4D3D8-0E5A-7544-98DF-B9AC781A6F2C}" type="slidenum">
              <a:rPr lang="en-US" altLang="en-US" b="0" smtClean="0">
                <a:latin typeface="Times" pitchFamily="2" charset="0"/>
              </a:rPr>
              <a:pPr>
                <a:buClr>
                  <a:srgbClr val="000000"/>
                </a:buClr>
                <a:buSzPts val="1200"/>
                <a:buFont typeface="Times" pitchFamily="2" charset="0"/>
                <a:buNone/>
              </a:pPr>
              <a:t>36</a:t>
            </a:fld>
            <a:endParaRPr lang="en-US" altLang="en-US" sz="1400" b="0">
              <a:sym typeface="Arial" panose="020B0604020202020204" pitchFamily="34" charset="0"/>
            </a:endParaRPr>
          </a:p>
        </p:txBody>
      </p:sp>
    </p:spTree>
    <p:extLst>
      <p:ext uri="{BB962C8B-B14F-4D97-AF65-F5344CB8AC3E}">
        <p14:creationId xmlns:p14="http://schemas.microsoft.com/office/powerpoint/2010/main" val="3848167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1" name="Google Shape;227;g7fe2cbe272_0_58:notes">
            <a:extLst>
              <a:ext uri="{FF2B5EF4-FFF2-40B4-BE49-F238E27FC236}">
                <a16:creationId xmlns:a16="http://schemas.microsoft.com/office/drawing/2014/main" id="{5BDA7400-EAEA-4649-AA07-DD7DCDC577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8002" name="Google Shape;228;g7fe2cbe272_0_58:notes">
            <a:extLst>
              <a:ext uri="{FF2B5EF4-FFF2-40B4-BE49-F238E27FC236}">
                <a16:creationId xmlns:a16="http://schemas.microsoft.com/office/drawing/2014/main" id="{0D4559C9-50F0-AA40-8E37-36B45AA6B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28003" name="Google Shape;229;g7fe2cbe272_0_58:notes">
            <a:extLst>
              <a:ext uri="{FF2B5EF4-FFF2-40B4-BE49-F238E27FC236}">
                <a16:creationId xmlns:a16="http://schemas.microsoft.com/office/drawing/2014/main" id="{F9248340-BF67-8343-8110-691DEA16F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AD5BB56-5EF3-F04B-A4C6-5F43489A0352}" type="slidenum">
              <a:rPr lang="en-US" altLang="en-US" b="0" smtClean="0">
                <a:latin typeface="Times" pitchFamily="2" charset="0"/>
              </a:rPr>
              <a:pPr>
                <a:buClr>
                  <a:srgbClr val="000000"/>
                </a:buClr>
                <a:buSzPts val="1200"/>
                <a:buFont typeface="Times" pitchFamily="2" charset="0"/>
                <a:buNone/>
              </a:pPr>
              <a:t>37</a:t>
            </a:fld>
            <a:endParaRPr lang="en-US" altLang="en-US" sz="1400" b="0">
              <a:sym typeface="Arial" panose="020B0604020202020204" pitchFamily="34" charset="0"/>
            </a:endParaRPr>
          </a:p>
        </p:txBody>
      </p:sp>
    </p:spTree>
    <p:extLst>
      <p:ext uri="{BB962C8B-B14F-4D97-AF65-F5344CB8AC3E}">
        <p14:creationId xmlns:p14="http://schemas.microsoft.com/office/powerpoint/2010/main" val="1554304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Google Shape;193;g847cf01710_0_132:notes">
            <a:extLst>
              <a:ext uri="{FF2B5EF4-FFF2-40B4-BE49-F238E27FC236}">
                <a16:creationId xmlns:a16="http://schemas.microsoft.com/office/drawing/2014/main" id="{58956E1E-4626-1C41-BC46-92D716D0BEA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0290" name="Google Shape;194;g847cf01710_0_132:notes">
            <a:extLst>
              <a:ext uri="{FF2B5EF4-FFF2-40B4-BE49-F238E27FC236}">
                <a16:creationId xmlns:a16="http://schemas.microsoft.com/office/drawing/2014/main" id="{30DDB039-B586-044E-9804-2767CC872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0291" name="Google Shape;195;g847cf01710_0_132:notes">
            <a:extLst>
              <a:ext uri="{FF2B5EF4-FFF2-40B4-BE49-F238E27FC236}">
                <a16:creationId xmlns:a16="http://schemas.microsoft.com/office/drawing/2014/main" id="{A7A67507-9540-2940-B377-D9AE130290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51C7537-15DA-1E43-BAE9-564EB59DA00A}" type="slidenum">
              <a:rPr lang="en-US" altLang="en-US" b="0" smtClean="0">
                <a:latin typeface="Times" pitchFamily="2" charset="0"/>
              </a:rPr>
              <a:pPr>
                <a:buClr>
                  <a:srgbClr val="000000"/>
                </a:buClr>
                <a:buSzPts val="1200"/>
                <a:buFont typeface="Times" pitchFamily="2" charset="0"/>
                <a:buNone/>
              </a:pPr>
              <a:t>38</a:t>
            </a:fld>
            <a:endParaRPr lang="en-US" altLang="en-US" sz="1400" b="0">
              <a:sym typeface="Arial" panose="020B0604020202020204" pitchFamily="34" charset="0"/>
            </a:endParaRPr>
          </a:p>
        </p:txBody>
      </p:sp>
    </p:spTree>
    <p:extLst>
      <p:ext uri="{BB962C8B-B14F-4D97-AF65-F5344CB8AC3E}">
        <p14:creationId xmlns:p14="http://schemas.microsoft.com/office/powerpoint/2010/main" val="3761510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Google Shape;227;g7fe2cbe272_0_58:notes">
            <a:extLst>
              <a:ext uri="{FF2B5EF4-FFF2-40B4-BE49-F238E27FC236}">
                <a16:creationId xmlns:a16="http://schemas.microsoft.com/office/drawing/2014/main" id="{A5BC5A87-4555-6742-96B6-A2320869346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4386" name="Google Shape;228;g7fe2cbe272_0_58:notes">
            <a:extLst>
              <a:ext uri="{FF2B5EF4-FFF2-40B4-BE49-F238E27FC236}">
                <a16:creationId xmlns:a16="http://schemas.microsoft.com/office/drawing/2014/main" id="{0FCE1E55-386D-4C42-A3C6-26CBB3C09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4387" name="Google Shape;229;g7fe2cbe272_0_58:notes">
            <a:extLst>
              <a:ext uri="{FF2B5EF4-FFF2-40B4-BE49-F238E27FC236}">
                <a16:creationId xmlns:a16="http://schemas.microsoft.com/office/drawing/2014/main" id="{858C21A9-3C06-C74C-94A1-FED20A2E7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A2B4FB2-7954-4B44-942F-680A23FFEE94}" type="slidenum">
              <a:rPr lang="en-US" altLang="en-US" b="0" smtClean="0">
                <a:latin typeface="Times" pitchFamily="2" charset="0"/>
              </a:rPr>
              <a:pPr>
                <a:buClr>
                  <a:srgbClr val="000000"/>
                </a:buClr>
                <a:buSzPts val="1200"/>
                <a:buFont typeface="Times" pitchFamily="2" charset="0"/>
                <a:buNone/>
              </a:pPr>
              <a:t>39</a:t>
            </a:fld>
            <a:endParaRPr lang="en-US" altLang="en-US" sz="1400" b="0">
              <a:sym typeface="Arial" panose="020B0604020202020204" pitchFamily="34" charset="0"/>
            </a:endParaRPr>
          </a:p>
        </p:txBody>
      </p:sp>
    </p:spTree>
    <p:extLst>
      <p:ext uri="{BB962C8B-B14F-4D97-AF65-F5344CB8AC3E}">
        <p14:creationId xmlns:p14="http://schemas.microsoft.com/office/powerpoint/2010/main" val="67471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65;p2:notes">
            <a:extLst>
              <a:ext uri="{FF2B5EF4-FFF2-40B4-BE49-F238E27FC236}">
                <a16:creationId xmlns:a16="http://schemas.microsoft.com/office/drawing/2014/main" id="{E490047A-0006-8049-8BA4-2CCAF8125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602" name="Google Shape;166;p2:notes">
            <a:extLst>
              <a:ext uri="{FF2B5EF4-FFF2-40B4-BE49-F238E27FC236}">
                <a16:creationId xmlns:a16="http://schemas.microsoft.com/office/drawing/2014/main" id="{34EDE29F-EA4E-194C-9F6E-B0DC9880F51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521140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Google Shape;227;g7fe2cbe272_0_58:notes">
            <a:extLst>
              <a:ext uri="{FF2B5EF4-FFF2-40B4-BE49-F238E27FC236}">
                <a16:creationId xmlns:a16="http://schemas.microsoft.com/office/drawing/2014/main" id="{A5BC5A87-4555-6742-96B6-A2320869346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4386" name="Google Shape;228;g7fe2cbe272_0_58:notes">
            <a:extLst>
              <a:ext uri="{FF2B5EF4-FFF2-40B4-BE49-F238E27FC236}">
                <a16:creationId xmlns:a16="http://schemas.microsoft.com/office/drawing/2014/main" id="{0FCE1E55-386D-4C42-A3C6-26CBB3C09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4387" name="Google Shape;229;g7fe2cbe272_0_58:notes">
            <a:extLst>
              <a:ext uri="{FF2B5EF4-FFF2-40B4-BE49-F238E27FC236}">
                <a16:creationId xmlns:a16="http://schemas.microsoft.com/office/drawing/2014/main" id="{858C21A9-3C06-C74C-94A1-FED20A2E7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A2B4FB2-7954-4B44-942F-680A23FFEE94}" type="slidenum">
              <a:rPr lang="en-US" altLang="en-US" b="0" smtClean="0">
                <a:latin typeface="Times" pitchFamily="2" charset="0"/>
              </a:rPr>
              <a:pPr>
                <a:buClr>
                  <a:srgbClr val="000000"/>
                </a:buClr>
                <a:buSzPts val="1200"/>
                <a:buFont typeface="Times" pitchFamily="2" charset="0"/>
                <a:buNone/>
              </a:pPr>
              <a:t>40</a:t>
            </a:fld>
            <a:endParaRPr lang="en-US" altLang="en-US" sz="1400" b="0">
              <a:sym typeface="Arial" panose="020B0604020202020204" pitchFamily="34" charset="0"/>
            </a:endParaRPr>
          </a:p>
        </p:txBody>
      </p:sp>
    </p:spTree>
    <p:extLst>
      <p:ext uri="{BB962C8B-B14F-4D97-AF65-F5344CB8AC3E}">
        <p14:creationId xmlns:p14="http://schemas.microsoft.com/office/powerpoint/2010/main" val="4096563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5" name="Google Shape;227;g7fe2cbe272_0_58:notes">
            <a:extLst>
              <a:ext uri="{FF2B5EF4-FFF2-40B4-BE49-F238E27FC236}">
                <a16:creationId xmlns:a16="http://schemas.microsoft.com/office/drawing/2014/main" id="{A5BC5A87-4555-6742-96B6-A2320869346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44386" name="Google Shape;228;g7fe2cbe272_0_58:notes">
            <a:extLst>
              <a:ext uri="{FF2B5EF4-FFF2-40B4-BE49-F238E27FC236}">
                <a16:creationId xmlns:a16="http://schemas.microsoft.com/office/drawing/2014/main" id="{0FCE1E55-386D-4C42-A3C6-26CBB3C099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44387" name="Google Shape;229;g7fe2cbe272_0_58:notes">
            <a:extLst>
              <a:ext uri="{FF2B5EF4-FFF2-40B4-BE49-F238E27FC236}">
                <a16:creationId xmlns:a16="http://schemas.microsoft.com/office/drawing/2014/main" id="{858C21A9-3C06-C74C-94A1-FED20A2E72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A2B4FB2-7954-4B44-942F-680A23FFEE94}" type="slidenum">
              <a:rPr lang="en-US" altLang="en-US" b="0" smtClean="0">
                <a:latin typeface="Times" pitchFamily="2" charset="0"/>
              </a:rPr>
              <a:pPr>
                <a:buClr>
                  <a:srgbClr val="000000"/>
                </a:buClr>
                <a:buSzPts val="1200"/>
                <a:buFont typeface="Times" pitchFamily="2" charset="0"/>
                <a:buNone/>
              </a:pPr>
              <a:t>41</a:t>
            </a:fld>
            <a:endParaRPr lang="en-US" altLang="en-US" sz="1400" b="0">
              <a:sym typeface="Arial" panose="020B0604020202020204" pitchFamily="34" charset="0"/>
            </a:endParaRPr>
          </a:p>
        </p:txBody>
      </p:sp>
    </p:spTree>
    <p:extLst>
      <p:ext uri="{BB962C8B-B14F-4D97-AF65-F5344CB8AC3E}">
        <p14:creationId xmlns:p14="http://schemas.microsoft.com/office/powerpoint/2010/main" val="551131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577" name="Google Shape;227;g7fe2cbe272_0_58:notes">
            <a:extLst>
              <a:ext uri="{FF2B5EF4-FFF2-40B4-BE49-F238E27FC236}">
                <a16:creationId xmlns:a16="http://schemas.microsoft.com/office/drawing/2014/main" id="{64129746-C3FB-BD4F-BF6A-E3DC353C65E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2578" name="Google Shape;228;g7fe2cbe272_0_58:notes">
            <a:extLst>
              <a:ext uri="{FF2B5EF4-FFF2-40B4-BE49-F238E27FC236}">
                <a16:creationId xmlns:a16="http://schemas.microsoft.com/office/drawing/2014/main" id="{BC0CA319-635D-0B4C-BAC6-C9AC36F0EA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2579" name="Google Shape;229;g7fe2cbe272_0_58:notes">
            <a:extLst>
              <a:ext uri="{FF2B5EF4-FFF2-40B4-BE49-F238E27FC236}">
                <a16:creationId xmlns:a16="http://schemas.microsoft.com/office/drawing/2014/main" id="{66BA0609-1013-C94F-8D87-1EF2018096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C5B2224-90E4-8F4C-9570-64223B41DCBB}" type="slidenum">
              <a:rPr lang="en-US" altLang="en-US" b="0" smtClean="0">
                <a:latin typeface="Times" pitchFamily="2" charset="0"/>
              </a:rPr>
              <a:pPr>
                <a:buClr>
                  <a:srgbClr val="000000"/>
                </a:buClr>
                <a:buSzPts val="1200"/>
                <a:buFont typeface="Times" pitchFamily="2" charset="0"/>
                <a:buNone/>
              </a:pPr>
              <a:t>42</a:t>
            </a:fld>
            <a:endParaRPr lang="en-US" altLang="en-US" sz="1400" b="0">
              <a:sym typeface="Arial" panose="020B0604020202020204" pitchFamily="34" charset="0"/>
            </a:endParaRPr>
          </a:p>
        </p:txBody>
      </p:sp>
    </p:spTree>
    <p:extLst>
      <p:ext uri="{BB962C8B-B14F-4D97-AF65-F5344CB8AC3E}">
        <p14:creationId xmlns:p14="http://schemas.microsoft.com/office/powerpoint/2010/main" val="3907935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4625" name="Google Shape;227;g7fe2cbe272_0_58:notes">
            <a:extLst>
              <a:ext uri="{FF2B5EF4-FFF2-40B4-BE49-F238E27FC236}">
                <a16:creationId xmlns:a16="http://schemas.microsoft.com/office/drawing/2014/main" id="{437F7D8C-62A7-8A45-BAB4-024375DD47E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4626" name="Google Shape;228;g7fe2cbe272_0_58:notes">
            <a:extLst>
              <a:ext uri="{FF2B5EF4-FFF2-40B4-BE49-F238E27FC236}">
                <a16:creationId xmlns:a16="http://schemas.microsoft.com/office/drawing/2014/main" id="{CB6089B1-286D-E748-8ECC-EEBCBEE11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4627" name="Google Shape;229;g7fe2cbe272_0_58:notes">
            <a:extLst>
              <a:ext uri="{FF2B5EF4-FFF2-40B4-BE49-F238E27FC236}">
                <a16:creationId xmlns:a16="http://schemas.microsoft.com/office/drawing/2014/main" id="{011B3389-5C0F-C74E-89FE-C142EFE77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BFBBAD6-2446-C344-B971-E9C933B86B43}" type="slidenum">
              <a:rPr lang="en-US" altLang="en-US" b="0" smtClean="0">
                <a:latin typeface="Times" pitchFamily="2" charset="0"/>
              </a:rPr>
              <a:pPr>
                <a:buClr>
                  <a:srgbClr val="000000"/>
                </a:buClr>
                <a:buSzPts val="1200"/>
                <a:buFont typeface="Times" pitchFamily="2" charset="0"/>
                <a:buNone/>
              </a:pPr>
              <a:t>43</a:t>
            </a:fld>
            <a:endParaRPr lang="en-US" altLang="en-US" sz="1400" b="0">
              <a:sym typeface="Arial" panose="020B0604020202020204" pitchFamily="34" charset="0"/>
            </a:endParaRPr>
          </a:p>
        </p:txBody>
      </p:sp>
    </p:spTree>
    <p:extLst>
      <p:ext uri="{BB962C8B-B14F-4D97-AF65-F5344CB8AC3E}">
        <p14:creationId xmlns:p14="http://schemas.microsoft.com/office/powerpoint/2010/main" val="28990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6673" name="Google Shape;227;g7fe2cbe272_0_58:notes">
            <a:extLst>
              <a:ext uri="{FF2B5EF4-FFF2-40B4-BE49-F238E27FC236}">
                <a16:creationId xmlns:a16="http://schemas.microsoft.com/office/drawing/2014/main" id="{ADE461AD-FEEB-5341-8D8D-14F842E5B95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6674" name="Google Shape;228;g7fe2cbe272_0_58:notes">
            <a:extLst>
              <a:ext uri="{FF2B5EF4-FFF2-40B4-BE49-F238E27FC236}">
                <a16:creationId xmlns:a16="http://schemas.microsoft.com/office/drawing/2014/main" id="{18A30ADC-5065-EC49-8E7E-9480E82B3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56675" name="Google Shape;229;g7fe2cbe272_0_58:notes">
            <a:extLst>
              <a:ext uri="{FF2B5EF4-FFF2-40B4-BE49-F238E27FC236}">
                <a16:creationId xmlns:a16="http://schemas.microsoft.com/office/drawing/2014/main" id="{873EFF6A-218E-084C-87C5-E0F4F5F098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E2F1264-02DC-D247-BB5E-06E1AA22711F}" type="slidenum">
              <a:rPr lang="en-US" altLang="en-US" b="0" smtClean="0">
                <a:latin typeface="Times" pitchFamily="2" charset="0"/>
              </a:rPr>
              <a:pPr>
                <a:buClr>
                  <a:srgbClr val="000000"/>
                </a:buClr>
                <a:buSzPts val="1200"/>
                <a:buFont typeface="Times" pitchFamily="2" charset="0"/>
                <a:buNone/>
              </a:pPr>
              <a:t>44</a:t>
            </a:fld>
            <a:endParaRPr lang="en-US" altLang="en-US" sz="1400" b="0">
              <a:sym typeface="Arial" panose="020B0604020202020204" pitchFamily="34" charset="0"/>
            </a:endParaRPr>
          </a:p>
        </p:txBody>
      </p:sp>
    </p:spTree>
    <p:extLst>
      <p:ext uri="{BB962C8B-B14F-4D97-AF65-F5344CB8AC3E}">
        <p14:creationId xmlns:p14="http://schemas.microsoft.com/office/powerpoint/2010/main" val="2991453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7" name="Google Shape;227;g7fe2cbe272_0_58:notes">
            <a:extLst>
              <a:ext uri="{FF2B5EF4-FFF2-40B4-BE49-F238E27FC236}">
                <a16:creationId xmlns:a16="http://schemas.microsoft.com/office/drawing/2014/main" id="{385C094B-9A40-9A42-A2D8-A5F58E2178A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8" name="Google Shape;228;g7fe2cbe272_0_58:notes">
            <a:extLst>
              <a:ext uri="{FF2B5EF4-FFF2-40B4-BE49-F238E27FC236}">
                <a16:creationId xmlns:a16="http://schemas.microsoft.com/office/drawing/2014/main" id="{83E7A786-1E3B-4244-B6B6-97339D53B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62819" name="Google Shape;229;g7fe2cbe272_0_58:notes">
            <a:extLst>
              <a:ext uri="{FF2B5EF4-FFF2-40B4-BE49-F238E27FC236}">
                <a16:creationId xmlns:a16="http://schemas.microsoft.com/office/drawing/2014/main" id="{0B0E56EC-398F-F14E-BBEA-EC68783E4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99988585-430E-EB48-B7D1-97A7687CEB82}" type="slidenum">
              <a:rPr lang="en-US" altLang="en-US" b="0" smtClean="0">
                <a:latin typeface="Times" pitchFamily="2" charset="0"/>
              </a:rPr>
              <a:pPr>
                <a:buClr>
                  <a:srgbClr val="000000"/>
                </a:buClr>
                <a:buSzPts val="1200"/>
                <a:buFont typeface="Times" pitchFamily="2" charset="0"/>
                <a:buNone/>
              </a:pPr>
              <a:t>45</a:t>
            </a:fld>
            <a:endParaRPr lang="en-US" altLang="en-US" sz="1400" b="0">
              <a:sym typeface="Arial" panose="020B0604020202020204" pitchFamily="34" charset="0"/>
            </a:endParaRPr>
          </a:p>
        </p:txBody>
      </p:sp>
    </p:spTree>
    <p:extLst>
      <p:ext uri="{BB962C8B-B14F-4D97-AF65-F5344CB8AC3E}">
        <p14:creationId xmlns:p14="http://schemas.microsoft.com/office/powerpoint/2010/main" val="3455425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5" name="Google Shape;227;g7fe2cbe272_0_58:notes">
            <a:extLst>
              <a:ext uri="{FF2B5EF4-FFF2-40B4-BE49-F238E27FC236}">
                <a16:creationId xmlns:a16="http://schemas.microsoft.com/office/drawing/2014/main" id="{C0B9D956-0996-104F-9A2E-4B4447A036C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4866" name="Google Shape;228;g7fe2cbe272_0_58:notes">
            <a:extLst>
              <a:ext uri="{FF2B5EF4-FFF2-40B4-BE49-F238E27FC236}">
                <a16:creationId xmlns:a16="http://schemas.microsoft.com/office/drawing/2014/main" id="{EE85D054-4F31-C548-AD26-E7FBD0BEC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a typeface="ＭＳ Ｐゴシック" panose="020B0600070205080204" pitchFamily="34" charset="-128"/>
            </a:endParaRPr>
          </a:p>
        </p:txBody>
      </p:sp>
      <p:sp>
        <p:nvSpPr>
          <p:cNvPr id="164867" name="Google Shape;229;g7fe2cbe272_0_58:notes">
            <a:extLst>
              <a:ext uri="{FF2B5EF4-FFF2-40B4-BE49-F238E27FC236}">
                <a16:creationId xmlns:a16="http://schemas.microsoft.com/office/drawing/2014/main" id="{01341AB2-90E4-DB47-9A22-B8DF21A20B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643307B-B993-2049-809D-DBE04F8341F9}" type="slidenum">
              <a:rPr lang="en-US" altLang="en-US" b="0" smtClean="0">
                <a:latin typeface="Times" pitchFamily="2" charset="0"/>
              </a:rPr>
              <a:pPr>
                <a:buClr>
                  <a:srgbClr val="000000"/>
                </a:buClr>
                <a:buSzPts val="1200"/>
                <a:buFont typeface="Times" pitchFamily="2" charset="0"/>
                <a:buNone/>
              </a:pPr>
              <a:t>46</a:t>
            </a:fld>
            <a:endParaRPr lang="en-US" altLang="en-US" sz="1400" b="0">
              <a:sym typeface="Arial" panose="020B0604020202020204" pitchFamily="34" charset="0"/>
            </a:endParaRPr>
          </a:p>
        </p:txBody>
      </p:sp>
    </p:spTree>
    <p:extLst>
      <p:ext uri="{BB962C8B-B14F-4D97-AF65-F5344CB8AC3E}">
        <p14:creationId xmlns:p14="http://schemas.microsoft.com/office/powerpoint/2010/main" val="424069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1009" name="Google Shape;227;g7fe2cbe272_0_58:notes">
            <a:extLst>
              <a:ext uri="{FF2B5EF4-FFF2-40B4-BE49-F238E27FC236}">
                <a16:creationId xmlns:a16="http://schemas.microsoft.com/office/drawing/2014/main" id="{E52012A0-4884-D04B-A5A5-6DFD048C75B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1010" name="Google Shape;228;g7fe2cbe272_0_58:notes">
            <a:extLst>
              <a:ext uri="{FF2B5EF4-FFF2-40B4-BE49-F238E27FC236}">
                <a16:creationId xmlns:a16="http://schemas.microsoft.com/office/drawing/2014/main" id="{F5114F4D-E609-2C47-9B1C-99DCE1AD83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1011" name="Google Shape;229;g7fe2cbe272_0_58:notes">
            <a:extLst>
              <a:ext uri="{FF2B5EF4-FFF2-40B4-BE49-F238E27FC236}">
                <a16:creationId xmlns:a16="http://schemas.microsoft.com/office/drawing/2014/main" id="{7A44229C-9E26-3D4A-9094-21474C33A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47C80AB-D820-7949-9EA4-84A639E79702}" type="slidenum">
              <a:rPr lang="en-US" altLang="en-US" b="0" smtClean="0">
                <a:latin typeface="Times" pitchFamily="2" charset="0"/>
              </a:rPr>
              <a:pPr>
                <a:buClr>
                  <a:srgbClr val="000000"/>
                </a:buClr>
                <a:buSzPts val="1200"/>
                <a:buFont typeface="Times" pitchFamily="2" charset="0"/>
                <a:buNone/>
              </a:pPr>
              <a:t>47</a:t>
            </a:fld>
            <a:endParaRPr lang="en-US" altLang="en-US" sz="1400" b="0">
              <a:sym typeface="Arial" panose="020B0604020202020204" pitchFamily="34" charset="0"/>
            </a:endParaRPr>
          </a:p>
        </p:txBody>
      </p:sp>
    </p:spTree>
    <p:extLst>
      <p:ext uri="{BB962C8B-B14F-4D97-AF65-F5344CB8AC3E}">
        <p14:creationId xmlns:p14="http://schemas.microsoft.com/office/powerpoint/2010/main" val="132165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7" name="Google Shape;227;g7fe2cbe272_0_58:notes">
            <a:extLst>
              <a:ext uri="{FF2B5EF4-FFF2-40B4-BE49-F238E27FC236}">
                <a16:creationId xmlns:a16="http://schemas.microsoft.com/office/drawing/2014/main" id="{DBF91C74-8C3F-DF45-80F6-49873FBA846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3058" name="Google Shape;228;g7fe2cbe272_0_58:notes">
            <a:extLst>
              <a:ext uri="{FF2B5EF4-FFF2-40B4-BE49-F238E27FC236}">
                <a16:creationId xmlns:a16="http://schemas.microsoft.com/office/drawing/2014/main" id="{4E0A1B14-CAFA-1940-9B17-6D84526D9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3059" name="Google Shape;229;g7fe2cbe272_0_58:notes">
            <a:extLst>
              <a:ext uri="{FF2B5EF4-FFF2-40B4-BE49-F238E27FC236}">
                <a16:creationId xmlns:a16="http://schemas.microsoft.com/office/drawing/2014/main" id="{C7528B78-3B79-9B47-9DEA-685D1AB0C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86B5348-19A0-F14E-8476-942716C0A90A}" type="slidenum">
              <a:rPr lang="en-US" altLang="en-US" b="0" smtClean="0">
                <a:latin typeface="Times" pitchFamily="2" charset="0"/>
              </a:rPr>
              <a:pPr>
                <a:buClr>
                  <a:srgbClr val="000000"/>
                </a:buClr>
                <a:buSzPts val="1200"/>
                <a:buFont typeface="Times" pitchFamily="2" charset="0"/>
                <a:buNone/>
              </a:pPr>
              <a:t>48</a:t>
            </a:fld>
            <a:endParaRPr lang="en-US" altLang="en-US" sz="1400" b="0">
              <a:sym typeface="Arial" panose="020B0604020202020204" pitchFamily="34" charset="0"/>
            </a:endParaRPr>
          </a:p>
        </p:txBody>
      </p:sp>
    </p:spTree>
    <p:extLst>
      <p:ext uri="{BB962C8B-B14F-4D97-AF65-F5344CB8AC3E}">
        <p14:creationId xmlns:p14="http://schemas.microsoft.com/office/powerpoint/2010/main" val="3762599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9201" name="Google Shape;227;g7fe2cbe272_0_58:notes">
            <a:extLst>
              <a:ext uri="{FF2B5EF4-FFF2-40B4-BE49-F238E27FC236}">
                <a16:creationId xmlns:a16="http://schemas.microsoft.com/office/drawing/2014/main" id="{6A5335C3-B630-4549-9F8F-1C31F4100FB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9202" name="Google Shape;228;g7fe2cbe272_0_58:notes">
            <a:extLst>
              <a:ext uri="{FF2B5EF4-FFF2-40B4-BE49-F238E27FC236}">
                <a16:creationId xmlns:a16="http://schemas.microsoft.com/office/drawing/2014/main" id="{1B627285-F140-AF41-B587-87FACD430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79203" name="Google Shape;229;g7fe2cbe272_0_58:notes">
            <a:extLst>
              <a:ext uri="{FF2B5EF4-FFF2-40B4-BE49-F238E27FC236}">
                <a16:creationId xmlns:a16="http://schemas.microsoft.com/office/drawing/2014/main" id="{30CD0C3E-67CE-B04C-A11E-F449B3A2F4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B488DA8-9951-8B4A-BC85-6533304478EB}" type="slidenum">
              <a:rPr lang="en-US" altLang="en-US" b="0" smtClean="0">
                <a:latin typeface="Times" pitchFamily="2" charset="0"/>
              </a:rPr>
              <a:pPr>
                <a:buClr>
                  <a:srgbClr val="000000"/>
                </a:buClr>
                <a:buSzPts val="1200"/>
                <a:buFont typeface="Times" pitchFamily="2" charset="0"/>
                <a:buNone/>
              </a:pPr>
              <a:t>49</a:t>
            </a:fld>
            <a:endParaRPr lang="en-US" altLang="en-US" sz="1400" b="0">
              <a:sym typeface="Arial" panose="020B0604020202020204" pitchFamily="34" charset="0"/>
            </a:endParaRPr>
          </a:p>
        </p:txBody>
      </p:sp>
    </p:spTree>
    <p:extLst>
      <p:ext uri="{BB962C8B-B14F-4D97-AF65-F5344CB8AC3E}">
        <p14:creationId xmlns:p14="http://schemas.microsoft.com/office/powerpoint/2010/main" val="139325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65;p2:notes">
            <a:extLst>
              <a:ext uri="{FF2B5EF4-FFF2-40B4-BE49-F238E27FC236}">
                <a16:creationId xmlns:a16="http://schemas.microsoft.com/office/drawing/2014/main" id="{F8257EE1-6E44-0E4A-9306-3810005FE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650" name="Google Shape;166;p2:notes">
            <a:extLst>
              <a:ext uri="{FF2B5EF4-FFF2-40B4-BE49-F238E27FC236}">
                <a16:creationId xmlns:a16="http://schemas.microsoft.com/office/drawing/2014/main" id="{7C53956C-BEC6-7A4A-A5B4-9AD12F07B66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74473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49" name="Google Shape;227;g7fe2cbe272_0_58:notes">
            <a:extLst>
              <a:ext uri="{FF2B5EF4-FFF2-40B4-BE49-F238E27FC236}">
                <a16:creationId xmlns:a16="http://schemas.microsoft.com/office/drawing/2014/main" id="{2AE319AF-0387-F54D-B2F2-A42E5EFCD5B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1250" name="Google Shape;228;g7fe2cbe272_0_58:notes">
            <a:extLst>
              <a:ext uri="{FF2B5EF4-FFF2-40B4-BE49-F238E27FC236}">
                <a16:creationId xmlns:a16="http://schemas.microsoft.com/office/drawing/2014/main" id="{6B91960F-63A3-8840-9026-35BE5F605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81251" name="Google Shape;229;g7fe2cbe272_0_58:notes">
            <a:extLst>
              <a:ext uri="{FF2B5EF4-FFF2-40B4-BE49-F238E27FC236}">
                <a16:creationId xmlns:a16="http://schemas.microsoft.com/office/drawing/2014/main" id="{DFA2F4C3-52E9-A64C-A44C-C911CA1A1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0C62D94-F85B-D141-A166-C66E249E2956}" type="slidenum">
              <a:rPr lang="en-US" altLang="en-US" b="0" smtClean="0">
                <a:latin typeface="Times" pitchFamily="2" charset="0"/>
              </a:rPr>
              <a:pPr>
                <a:buClr>
                  <a:srgbClr val="000000"/>
                </a:buClr>
                <a:buSzPts val="1200"/>
                <a:buFont typeface="Times" pitchFamily="2" charset="0"/>
                <a:buNone/>
              </a:pPr>
              <a:t>50</a:t>
            </a:fld>
            <a:endParaRPr lang="en-US" altLang="en-US" sz="1400" b="0">
              <a:sym typeface="Arial" panose="020B0604020202020204" pitchFamily="34" charset="0"/>
            </a:endParaRPr>
          </a:p>
        </p:txBody>
      </p:sp>
    </p:spTree>
    <p:extLst>
      <p:ext uri="{BB962C8B-B14F-4D97-AF65-F5344CB8AC3E}">
        <p14:creationId xmlns:p14="http://schemas.microsoft.com/office/powerpoint/2010/main" val="3275001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7" name="Google Shape;165;p2:notes">
            <a:extLst>
              <a:ext uri="{FF2B5EF4-FFF2-40B4-BE49-F238E27FC236}">
                <a16:creationId xmlns:a16="http://schemas.microsoft.com/office/drawing/2014/main" id="{F6E35F3D-23F2-BE4D-A4C6-7D35F964F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83298" name="Google Shape;166;p2:notes">
            <a:extLst>
              <a:ext uri="{FF2B5EF4-FFF2-40B4-BE49-F238E27FC236}">
                <a16:creationId xmlns:a16="http://schemas.microsoft.com/office/drawing/2014/main" id="{90D0CD4D-B732-564E-B653-EDCE1CBAC73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735719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5" name="Google Shape;227;g7fe2cbe272_0_58:notes">
            <a:extLst>
              <a:ext uri="{FF2B5EF4-FFF2-40B4-BE49-F238E27FC236}">
                <a16:creationId xmlns:a16="http://schemas.microsoft.com/office/drawing/2014/main" id="{3CB32B06-72EE-474A-B63B-8AD390945B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5346" name="Google Shape;228;g7fe2cbe272_0_58:notes">
            <a:extLst>
              <a:ext uri="{FF2B5EF4-FFF2-40B4-BE49-F238E27FC236}">
                <a16:creationId xmlns:a16="http://schemas.microsoft.com/office/drawing/2014/main" id="{180EDC6B-400A-5C4D-A0D7-60EF509F3F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85347" name="Google Shape;229;g7fe2cbe272_0_58:notes">
            <a:extLst>
              <a:ext uri="{FF2B5EF4-FFF2-40B4-BE49-F238E27FC236}">
                <a16:creationId xmlns:a16="http://schemas.microsoft.com/office/drawing/2014/main" id="{C2840A39-8F74-3F4D-BEFB-D8BC378032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7A3005AE-6728-4042-95BB-CBCF5FBECFC4}" type="slidenum">
              <a:rPr lang="en-US" altLang="en-US" b="0" smtClean="0">
                <a:latin typeface="Times" pitchFamily="2" charset="0"/>
              </a:rPr>
              <a:pPr>
                <a:buClr>
                  <a:srgbClr val="000000"/>
                </a:buClr>
                <a:buSzPts val="1200"/>
                <a:buFont typeface="Times" pitchFamily="2" charset="0"/>
                <a:buNone/>
              </a:pPr>
              <a:t>52</a:t>
            </a:fld>
            <a:endParaRPr lang="en-US" altLang="en-US" sz="1400" b="0">
              <a:sym typeface="Arial" panose="020B0604020202020204" pitchFamily="34" charset="0"/>
            </a:endParaRPr>
          </a:p>
        </p:txBody>
      </p:sp>
    </p:spTree>
    <p:extLst>
      <p:ext uri="{BB962C8B-B14F-4D97-AF65-F5344CB8AC3E}">
        <p14:creationId xmlns:p14="http://schemas.microsoft.com/office/powerpoint/2010/main" val="4026688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89" name="Google Shape;227;g7fe2cbe272_0_58:notes">
            <a:extLst>
              <a:ext uri="{FF2B5EF4-FFF2-40B4-BE49-F238E27FC236}">
                <a16:creationId xmlns:a16="http://schemas.microsoft.com/office/drawing/2014/main" id="{6B042603-75A1-0744-8863-76138850C5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1490" name="Google Shape;228;g7fe2cbe272_0_58:notes">
            <a:extLst>
              <a:ext uri="{FF2B5EF4-FFF2-40B4-BE49-F238E27FC236}">
                <a16:creationId xmlns:a16="http://schemas.microsoft.com/office/drawing/2014/main" id="{BD0FEA36-41F6-8E44-BA49-B4DE80A06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1491" name="Google Shape;229;g7fe2cbe272_0_58:notes">
            <a:extLst>
              <a:ext uri="{FF2B5EF4-FFF2-40B4-BE49-F238E27FC236}">
                <a16:creationId xmlns:a16="http://schemas.microsoft.com/office/drawing/2014/main" id="{43E77F1C-06D1-C347-9A5F-4EBB622BBA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E0937C9D-5E1D-FB47-A9EB-BD1F87DF2A3A}" type="slidenum">
              <a:rPr lang="en-US" altLang="en-US" b="0" smtClean="0">
                <a:latin typeface="Times" pitchFamily="2" charset="0"/>
              </a:rPr>
              <a:pPr>
                <a:buClr>
                  <a:srgbClr val="000000"/>
                </a:buClr>
                <a:buSzPts val="1200"/>
                <a:buFont typeface="Times" pitchFamily="2" charset="0"/>
                <a:buNone/>
              </a:pPr>
              <a:t>53</a:t>
            </a:fld>
            <a:endParaRPr lang="en-US" altLang="en-US" sz="1400" b="0">
              <a:sym typeface="Arial" panose="020B0604020202020204" pitchFamily="34" charset="0"/>
            </a:endParaRPr>
          </a:p>
        </p:txBody>
      </p:sp>
    </p:spTree>
    <p:extLst>
      <p:ext uri="{BB962C8B-B14F-4D97-AF65-F5344CB8AC3E}">
        <p14:creationId xmlns:p14="http://schemas.microsoft.com/office/powerpoint/2010/main" val="1565244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Google Shape;227;g7fe2cbe272_0_58:notes">
            <a:extLst>
              <a:ext uri="{FF2B5EF4-FFF2-40B4-BE49-F238E27FC236}">
                <a16:creationId xmlns:a16="http://schemas.microsoft.com/office/drawing/2014/main" id="{9555A85D-9092-F44A-B22E-5EF0F1F356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3538" name="Google Shape;228;g7fe2cbe272_0_58:notes">
            <a:extLst>
              <a:ext uri="{FF2B5EF4-FFF2-40B4-BE49-F238E27FC236}">
                <a16:creationId xmlns:a16="http://schemas.microsoft.com/office/drawing/2014/main" id="{7F881FF9-1791-5944-A71C-AC3E0F670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3539" name="Google Shape;229;g7fe2cbe272_0_58:notes">
            <a:extLst>
              <a:ext uri="{FF2B5EF4-FFF2-40B4-BE49-F238E27FC236}">
                <a16:creationId xmlns:a16="http://schemas.microsoft.com/office/drawing/2014/main" id="{FA729ADF-73E4-DF43-8866-AFEFCA160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2FDB375-AEA3-6142-8FAE-94320B17B2DE}" type="slidenum">
              <a:rPr lang="en-US" altLang="en-US" b="0" smtClean="0">
                <a:latin typeface="Times" pitchFamily="2" charset="0"/>
              </a:rPr>
              <a:pPr>
                <a:buClr>
                  <a:srgbClr val="000000"/>
                </a:buClr>
                <a:buSzPts val="1200"/>
                <a:buFont typeface="Times" pitchFamily="2" charset="0"/>
                <a:buNone/>
              </a:pPr>
              <a:t>54</a:t>
            </a:fld>
            <a:endParaRPr lang="en-US" altLang="en-US" sz="1400" b="0">
              <a:sym typeface="Arial" panose="020B0604020202020204" pitchFamily="34" charset="0"/>
            </a:endParaRPr>
          </a:p>
        </p:txBody>
      </p:sp>
    </p:spTree>
    <p:extLst>
      <p:ext uri="{BB962C8B-B14F-4D97-AF65-F5344CB8AC3E}">
        <p14:creationId xmlns:p14="http://schemas.microsoft.com/office/powerpoint/2010/main" val="72103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Google Shape;227;g7fe2cbe272_0_58:notes">
            <a:extLst>
              <a:ext uri="{FF2B5EF4-FFF2-40B4-BE49-F238E27FC236}">
                <a16:creationId xmlns:a16="http://schemas.microsoft.com/office/drawing/2014/main" id="{A60D8C06-9BAD-424A-B103-265DBC9B0D2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99682" name="Google Shape;228;g7fe2cbe272_0_58:notes">
            <a:extLst>
              <a:ext uri="{FF2B5EF4-FFF2-40B4-BE49-F238E27FC236}">
                <a16:creationId xmlns:a16="http://schemas.microsoft.com/office/drawing/2014/main" id="{2284E690-AB8D-FB41-9C05-F822BDB7E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199683" name="Google Shape;229;g7fe2cbe272_0_58:notes">
            <a:extLst>
              <a:ext uri="{FF2B5EF4-FFF2-40B4-BE49-F238E27FC236}">
                <a16:creationId xmlns:a16="http://schemas.microsoft.com/office/drawing/2014/main" id="{58A875BC-A9C4-9E4D-8DF1-BE2422917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4E558AB-781D-2C41-A075-2CB819173963}" type="slidenum">
              <a:rPr lang="en-US" altLang="en-US" b="0" smtClean="0">
                <a:latin typeface="Times" pitchFamily="2" charset="0"/>
              </a:rPr>
              <a:pPr>
                <a:buClr>
                  <a:srgbClr val="000000"/>
                </a:buClr>
                <a:buSzPts val="1200"/>
                <a:buFont typeface="Times" pitchFamily="2" charset="0"/>
                <a:buNone/>
              </a:pPr>
              <a:t>55</a:t>
            </a:fld>
            <a:endParaRPr lang="en-US" altLang="en-US" sz="1400" b="0">
              <a:sym typeface="Arial" panose="020B0604020202020204" pitchFamily="34" charset="0"/>
            </a:endParaRPr>
          </a:p>
        </p:txBody>
      </p:sp>
    </p:spTree>
    <p:extLst>
      <p:ext uri="{BB962C8B-B14F-4D97-AF65-F5344CB8AC3E}">
        <p14:creationId xmlns:p14="http://schemas.microsoft.com/office/powerpoint/2010/main" val="676682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29" name="Google Shape;227;g7fe2cbe272_0_58:notes">
            <a:extLst>
              <a:ext uri="{FF2B5EF4-FFF2-40B4-BE49-F238E27FC236}">
                <a16:creationId xmlns:a16="http://schemas.microsoft.com/office/drawing/2014/main" id="{10D25B35-74B0-3749-9DC1-12087EA9FEC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1730" name="Google Shape;228;g7fe2cbe272_0_58:notes">
            <a:extLst>
              <a:ext uri="{FF2B5EF4-FFF2-40B4-BE49-F238E27FC236}">
                <a16:creationId xmlns:a16="http://schemas.microsoft.com/office/drawing/2014/main" id="{8B150664-0231-8B44-A9FB-F2610C77B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a typeface="ＭＳ Ｐゴシック" panose="020B0600070205080204" pitchFamily="34" charset="-128"/>
            </a:endParaRPr>
          </a:p>
        </p:txBody>
      </p:sp>
      <p:sp>
        <p:nvSpPr>
          <p:cNvPr id="201731" name="Google Shape;229;g7fe2cbe272_0_58:notes">
            <a:extLst>
              <a:ext uri="{FF2B5EF4-FFF2-40B4-BE49-F238E27FC236}">
                <a16:creationId xmlns:a16="http://schemas.microsoft.com/office/drawing/2014/main" id="{DA335838-CDEC-DB42-9AA9-0AD5BB1F8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F1C615A-9F37-044F-BA99-24928492AF28}" type="slidenum">
              <a:rPr lang="en-US" altLang="en-US" b="0" smtClean="0">
                <a:latin typeface="Times" pitchFamily="2" charset="0"/>
              </a:rPr>
              <a:pPr>
                <a:buClr>
                  <a:srgbClr val="000000"/>
                </a:buClr>
                <a:buSzPts val="1200"/>
                <a:buFont typeface="Times" pitchFamily="2" charset="0"/>
                <a:buNone/>
              </a:pPr>
              <a:t>56</a:t>
            </a:fld>
            <a:endParaRPr lang="en-US" altLang="en-US" sz="1400" b="0">
              <a:sym typeface="Arial" panose="020B0604020202020204" pitchFamily="34" charset="0"/>
            </a:endParaRPr>
          </a:p>
        </p:txBody>
      </p:sp>
    </p:spTree>
    <p:extLst>
      <p:ext uri="{BB962C8B-B14F-4D97-AF65-F5344CB8AC3E}">
        <p14:creationId xmlns:p14="http://schemas.microsoft.com/office/powerpoint/2010/main" val="2429113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7" name="Google Shape;165;p2:notes">
            <a:extLst>
              <a:ext uri="{FF2B5EF4-FFF2-40B4-BE49-F238E27FC236}">
                <a16:creationId xmlns:a16="http://schemas.microsoft.com/office/drawing/2014/main" id="{C203D180-F9AB-834C-A328-D4B95B4E6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03778" name="Google Shape;166;p2:notes">
            <a:extLst>
              <a:ext uri="{FF2B5EF4-FFF2-40B4-BE49-F238E27FC236}">
                <a16:creationId xmlns:a16="http://schemas.microsoft.com/office/drawing/2014/main" id="{1C0E3372-0CC0-574C-B1E6-7DBA79B371B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6976241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5" name="Google Shape;227;g7fe2cbe272_0_58:notes">
            <a:extLst>
              <a:ext uri="{FF2B5EF4-FFF2-40B4-BE49-F238E27FC236}">
                <a16:creationId xmlns:a16="http://schemas.microsoft.com/office/drawing/2014/main" id="{B90E3C38-9986-014C-AF2A-3E49DE1409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5826" name="Google Shape;228;g7fe2cbe272_0_58:notes">
            <a:extLst>
              <a:ext uri="{FF2B5EF4-FFF2-40B4-BE49-F238E27FC236}">
                <a16:creationId xmlns:a16="http://schemas.microsoft.com/office/drawing/2014/main" id="{50929DDD-A8E8-5F41-9EC4-E7F1C8B5A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05827" name="Google Shape;229;g7fe2cbe272_0_58:notes">
            <a:extLst>
              <a:ext uri="{FF2B5EF4-FFF2-40B4-BE49-F238E27FC236}">
                <a16:creationId xmlns:a16="http://schemas.microsoft.com/office/drawing/2014/main" id="{0748EC3B-90F5-0B4E-AE2B-EA8CF99B35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A4081A9-381A-A348-998D-B8E679D96ACE}" type="slidenum">
              <a:rPr lang="en-US" altLang="en-US" b="0" smtClean="0">
                <a:latin typeface="Times" pitchFamily="2" charset="0"/>
              </a:rPr>
              <a:pPr>
                <a:buClr>
                  <a:srgbClr val="000000"/>
                </a:buClr>
                <a:buSzPts val="1200"/>
                <a:buFont typeface="Times" pitchFamily="2" charset="0"/>
                <a:buNone/>
              </a:pPr>
              <a:t>58</a:t>
            </a:fld>
            <a:endParaRPr lang="en-US" altLang="en-US" sz="1400" b="0">
              <a:sym typeface="Arial" panose="020B0604020202020204" pitchFamily="34" charset="0"/>
            </a:endParaRPr>
          </a:p>
        </p:txBody>
      </p:sp>
    </p:spTree>
    <p:extLst>
      <p:ext uri="{BB962C8B-B14F-4D97-AF65-F5344CB8AC3E}">
        <p14:creationId xmlns:p14="http://schemas.microsoft.com/office/powerpoint/2010/main" val="3218888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3" name="Google Shape;227;g7fe2cbe272_0_58:notes">
            <a:extLst>
              <a:ext uri="{FF2B5EF4-FFF2-40B4-BE49-F238E27FC236}">
                <a16:creationId xmlns:a16="http://schemas.microsoft.com/office/drawing/2014/main" id="{E11A896F-430B-E44E-978E-ED8DEFBF786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7874" name="Google Shape;228;g7fe2cbe272_0_58:notes">
            <a:extLst>
              <a:ext uri="{FF2B5EF4-FFF2-40B4-BE49-F238E27FC236}">
                <a16:creationId xmlns:a16="http://schemas.microsoft.com/office/drawing/2014/main" id="{87331712-DC91-724E-BED2-910AC100D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07875" name="Google Shape;229;g7fe2cbe272_0_58:notes">
            <a:extLst>
              <a:ext uri="{FF2B5EF4-FFF2-40B4-BE49-F238E27FC236}">
                <a16:creationId xmlns:a16="http://schemas.microsoft.com/office/drawing/2014/main" id="{498B8159-049F-D84F-935B-FA1AF8AB8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EF89596-EFC0-6F4D-B58D-EF544165CBA6}" type="slidenum">
              <a:rPr lang="en-US" altLang="en-US" b="0" smtClean="0">
                <a:latin typeface="Times" pitchFamily="2" charset="0"/>
              </a:rPr>
              <a:pPr>
                <a:buClr>
                  <a:srgbClr val="000000"/>
                </a:buClr>
                <a:buSzPts val="1200"/>
                <a:buFont typeface="Times" pitchFamily="2" charset="0"/>
                <a:buNone/>
              </a:pPr>
              <a:t>59</a:t>
            </a:fld>
            <a:endParaRPr lang="en-US" altLang="en-US" sz="1400" b="0">
              <a:sym typeface="Arial" panose="020B0604020202020204" pitchFamily="34" charset="0"/>
            </a:endParaRPr>
          </a:p>
        </p:txBody>
      </p:sp>
    </p:spTree>
    <p:extLst>
      <p:ext uri="{BB962C8B-B14F-4D97-AF65-F5344CB8AC3E}">
        <p14:creationId xmlns:p14="http://schemas.microsoft.com/office/powerpoint/2010/main" val="344781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93;g847cf01710_0_132:notes">
            <a:extLst>
              <a:ext uri="{FF2B5EF4-FFF2-40B4-BE49-F238E27FC236}">
                <a16:creationId xmlns:a16="http://schemas.microsoft.com/office/drawing/2014/main" id="{5489EFBB-1163-3B44-BE15-FAF1070C0A6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9698" name="Google Shape;194;g847cf01710_0_132:notes">
            <a:extLst>
              <a:ext uri="{FF2B5EF4-FFF2-40B4-BE49-F238E27FC236}">
                <a16:creationId xmlns:a16="http://schemas.microsoft.com/office/drawing/2014/main" id="{23C0439E-D30B-0846-9127-E127BB6329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9699" name="Google Shape;195;g847cf01710_0_132:notes">
            <a:extLst>
              <a:ext uri="{FF2B5EF4-FFF2-40B4-BE49-F238E27FC236}">
                <a16:creationId xmlns:a16="http://schemas.microsoft.com/office/drawing/2014/main" id="{0DE55FCE-A14C-5F46-B2FB-B9B8A4C8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6155D923-E384-8641-B616-38CC9D787AF7}" type="slidenum">
              <a:rPr lang="en-US" altLang="en-US" b="0" smtClean="0">
                <a:latin typeface="Times" pitchFamily="2" charset="0"/>
              </a:rPr>
              <a:pPr>
                <a:buClr>
                  <a:srgbClr val="000000"/>
                </a:buClr>
                <a:buSzPts val="1200"/>
                <a:buFont typeface="Times" pitchFamily="2" charset="0"/>
                <a:buNone/>
              </a:pPr>
              <a:t>6</a:t>
            </a:fld>
            <a:endParaRPr lang="en-US" altLang="en-US" sz="1400" b="0">
              <a:sym typeface="Arial" panose="020B0604020202020204" pitchFamily="34" charset="0"/>
            </a:endParaRPr>
          </a:p>
        </p:txBody>
      </p:sp>
    </p:spTree>
    <p:extLst>
      <p:ext uri="{BB962C8B-B14F-4D97-AF65-F5344CB8AC3E}">
        <p14:creationId xmlns:p14="http://schemas.microsoft.com/office/powerpoint/2010/main" val="926375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5" name="Google Shape;165;p2:notes">
            <a:extLst>
              <a:ext uri="{FF2B5EF4-FFF2-40B4-BE49-F238E27FC236}">
                <a16:creationId xmlns:a16="http://schemas.microsoft.com/office/drawing/2014/main" id="{D2670C2A-3E7F-0549-844B-FD7DF96C2E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6066" name="Google Shape;166;p2:notes">
            <a:extLst>
              <a:ext uri="{FF2B5EF4-FFF2-40B4-BE49-F238E27FC236}">
                <a16:creationId xmlns:a16="http://schemas.microsoft.com/office/drawing/2014/main" id="{35D75907-A5A2-7D41-8DBB-BD04CD82684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75197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3" name="Google Shape;227;g7fe2cbe272_0_58:notes">
            <a:extLst>
              <a:ext uri="{FF2B5EF4-FFF2-40B4-BE49-F238E27FC236}">
                <a16:creationId xmlns:a16="http://schemas.microsoft.com/office/drawing/2014/main" id="{68691059-C68C-6E4D-8818-99089368C64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18114" name="Google Shape;228;g7fe2cbe272_0_58:notes">
            <a:extLst>
              <a:ext uri="{FF2B5EF4-FFF2-40B4-BE49-F238E27FC236}">
                <a16:creationId xmlns:a16="http://schemas.microsoft.com/office/drawing/2014/main" id="{90204510-868C-0D49-A816-5626A46F4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18115" name="Google Shape;229;g7fe2cbe272_0_58:notes">
            <a:extLst>
              <a:ext uri="{FF2B5EF4-FFF2-40B4-BE49-F238E27FC236}">
                <a16:creationId xmlns:a16="http://schemas.microsoft.com/office/drawing/2014/main" id="{5F333256-A5A3-A840-86AA-881CBDB9F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C59D3AD-9CB2-0042-853C-B705F0049AF9}" type="slidenum">
              <a:rPr lang="en-US" altLang="en-US" b="0" smtClean="0">
                <a:latin typeface="Times" pitchFamily="2" charset="0"/>
              </a:rPr>
              <a:pPr>
                <a:buClr>
                  <a:srgbClr val="000000"/>
                </a:buClr>
                <a:buSzPts val="1200"/>
                <a:buFont typeface="Times" pitchFamily="2" charset="0"/>
                <a:buNone/>
              </a:pPr>
              <a:t>61</a:t>
            </a:fld>
            <a:endParaRPr lang="en-US" altLang="en-US" sz="1400" b="0">
              <a:sym typeface="Arial" panose="020B0604020202020204" pitchFamily="34" charset="0"/>
            </a:endParaRPr>
          </a:p>
        </p:txBody>
      </p:sp>
    </p:spTree>
    <p:extLst>
      <p:ext uri="{BB962C8B-B14F-4D97-AF65-F5344CB8AC3E}">
        <p14:creationId xmlns:p14="http://schemas.microsoft.com/office/powerpoint/2010/main" val="18576511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1" name="Google Shape;227;g7fe2cbe272_0_58:notes">
            <a:extLst>
              <a:ext uri="{FF2B5EF4-FFF2-40B4-BE49-F238E27FC236}">
                <a16:creationId xmlns:a16="http://schemas.microsoft.com/office/drawing/2014/main" id="{70FCE492-F8B5-1D4D-9DB8-3A45821784A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20162" name="Google Shape;228;g7fe2cbe272_0_58:notes">
            <a:extLst>
              <a:ext uri="{FF2B5EF4-FFF2-40B4-BE49-F238E27FC236}">
                <a16:creationId xmlns:a16="http://schemas.microsoft.com/office/drawing/2014/main" id="{B792FF5B-21FD-364A-A7F7-9F27CE6F0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20163" name="Google Shape;229;g7fe2cbe272_0_58:notes">
            <a:extLst>
              <a:ext uri="{FF2B5EF4-FFF2-40B4-BE49-F238E27FC236}">
                <a16:creationId xmlns:a16="http://schemas.microsoft.com/office/drawing/2014/main" id="{4C56D1E9-CCEF-1D4B-99A9-9F9D59B9FA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7C6D0A1F-3D32-844F-A7C2-DC2761A6C47E}" type="slidenum">
              <a:rPr lang="en-US" altLang="en-US" b="0" smtClean="0">
                <a:latin typeface="Times" pitchFamily="2" charset="0"/>
              </a:rPr>
              <a:pPr>
                <a:buClr>
                  <a:srgbClr val="000000"/>
                </a:buClr>
                <a:buSzPts val="1200"/>
                <a:buFont typeface="Times" pitchFamily="2" charset="0"/>
                <a:buNone/>
              </a:pPr>
              <a:t>62</a:t>
            </a:fld>
            <a:endParaRPr lang="en-US" altLang="en-US" sz="1400" b="0">
              <a:sym typeface="Arial" panose="020B0604020202020204" pitchFamily="34" charset="0"/>
            </a:endParaRPr>
          </a:p>
        </p:txBody>
      </p:sp>
    </p:spTree>
    <p:extLst>
      <p:ext uri="{BB962C8B-B14F-4D97-AF65-F5344CB8AC3E}">
        <p14:creationId xmlns:p14="http://schemas.microsoft.com/office/powerpoint/2010/main" val="28030142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09" name="Google Shape;227;g7fe2cbe272_0_58:notes">
            <a:extLst>
              <a:ext uri="{FF2B5EF4-FFF2-40B4-BE49-F238E27FC236}">
                <a16:creationId xmlns:a16="http://schemas.microsoft.com/office/drawing/2014/main" id="{4352DADB-9EFD-344B-A750-81979AC0FDB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22210" name="Google Shape;228;g7fe2cbe272_0_58:notes">
            <a:extLst>
              <a:ext uri="{FF2B5EF4-FFF2-40B4-BE49-F238E27FC236}">
                <a16:creationId xmlns:a16="http://schemas.microsoft.com/office/drawing/2014/main" id="{0C22129A-9002-8041-B74E-353F8BD7A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22211" name="Google Shape;229;g7fe2cbe272_0_58:notes">
            <a:extLst>
              <a:ext uri="{FF2B5EF4-FFF2-40B4-BE49-F238E27FC236}">
                <a16:creationId xmlns:a16="http://schemas.microsoft.com/office/drawing/2014/main" id="{87FCAC0A-56E9-FC4E-810A-31E72094E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1807FAD-219B-5645-AAE5-DDD8CDB4AD00}" type="slidenum">
              <a:rPr lang="en-US" altLang="en-US" b="0" smtClean="0">
                <a:latin typeface="Times" pitchFamily="2" charset="0"/>
              </a:rPr>
              <a:pPr>
                <a:buClr>
                  <a:srgbClr val="000000"/>
                </a:buClr>
                <a:buSzPts val="1200"/>
                <a:buFont typeface="Times" pitchFamily="2" charset="0"/>
                <a:buNone/>
              </a:pPr>
              <a:t>63</a:t>
            </a:fld>
            <a:endParaRPr lang="en-US" altLang="en-US" sz="1400" b="0">
              <a:sym typeface="Arial" panose="020B0604020202020204" pitchFamily="34" charset="0"/>
            </a:endParaRPr>
          </a:p>
        </p:txBody>
      </p:sp>
    </p:spTree>
    <p:extLst>
      <p:ext uri="{BB962C8B-B14F-4D97-AF65-F5344CB8AC3E}">
        <p14:creationId xmlns:p14="http://schemas.microsoft.com/office/powerpoint/2010/main" val="29269526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1" name="Google Shape;227;g7fe2cbe272_0_58:notes">
            <a:extLst>
              <a:ext uri="{FF2B5EF4-FFF2-40B4-BE49-F238E27FC236}">
                <a16:creationId xmlns:a16="http://schemas.microsoft.com/office/drawing/2014/main" id="{E7A4DEDA-8937-A644-BB8F-0C817EAF456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0402" name="Google Shape;228;g7fe2cbe272_0_58:notes">
            <a:extLst>
              <a:ext uri="{FF2B5EF4-FFF2-40B4-BE49-F238E27FC236}">
                <a16:creationId xmlns:a16="http://schemas.microsoft.com/office/drawing/2014/main" id="{D1B26D07-3BA6-2D44-A4D4-E2B4C2332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0403" name="Google Shape;229;g7fe2cbe272_0_58:notes">
            <a:extLst>
              <a:ext uri="{FF2B5EF4-FFF2-40B4-BE49-F238E27FC236}">
                <a16:creationId xmlns:a16="http://schemas.microsoft.com/office/drawing/2014/main" id="{A241D059-1600-D142-B8F7-FC015D6DE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00E4E380-FDFC-1C4F-AF55-6B0F9E04F8CC}" type="slidenum">
              <a:rPr lang="en-US" altLang="en-US" b="0" smtClean="0">
                <a:latin typeface="Times" pitchFamily="2" charset="0"/>
              </a:rPr>
              <a:pPr>
                <a:buClr>
                  <a:srgbClr val="000000"/>
                </a:buClr>
                <a:buSzPts val="1200"/>
                <a:buFont typeface="Times" pitchFamily="2" charset="0"/>
                <a:buNone/>
              </a:pPr>
              <a:t>64</a:t>
            </a:fld>
            <a:endParaRPr lang="en-US" altLang="en-US" sz="1400" b="0">
              <a:sym typeface="Arial" panose="020B0604020202020204" pitchFamily="34" charset="0"/>
            </a:endParaRPr>
          </a:p>
        </p:txBody>
      </p:sp>
    </p:spTree>
    <p:extLst>
      <p:ext uri="{BB962C8B-B14F-4D97-AF65-F5344CB8AC3E}">
        <p14:creationId xmlns:p14="http://schemas.microsoft.com/office/powerpoint/2010/main" val="5057756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49" name="Google Shape;227;g7fe2cbe272_0_58:notes">
            <a:extLst>
              <a:ext uri="{FF2B5EF4-FFF2-40B4-BE49-F238E27FC236}">
                <a16:creationId xmlns:a16="http://schemas.microsoft.com/office/drawing/2014/main" id="{529AFD30-EF16-8A4B-A24D-0CA4832F07E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2450" name="Google Shape;228;g7fe2cbe272_0_58:notes">
            <a:extLst>
              <a:ext uri="{FF2B5EF4-FFF2-40B4-BE49-F238E27FC236}">
                <a16:creationId xmlns:a16="http://schemas.microsoft.com/office/drawing/2014/main" id="{1E721D47-C128-7648-B533-EF6EFF816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2451" name="Google Shape;229;g7fe2cbe272_0_58:notes">
            <a:extLst>
              <a:ext uri="{FF2B5EF4-FFF2-40B4-BE49-F238E27FC236}">
                <a16:creationId xmlns:a16="http://schemas.microsoft.com/office/drawing/2014/main" id="{C0246FF8-4386-2943-8078-E74D6C9C8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6DD7FF5-BEFC-344A-8BA2-FDBDE31D095C}" type="slidenum">
              <a:rPr lang="en-US" altLang="en-US" b="0" smtClean="0">
                <a:latin typeface="Times" pitchFamily="2" charset="0"/>
              </a:rPr>
              <a:pPr>
                <a:buClr>
                  <a:srgbClr val="000000"/>
                </a:buClr>
                <a:buSzPts val="1200"/>
                <a:buFont typeface="Times" pitchFamily="2" charset="0"/>
                <a:buNone/>
              </a:pPr>
              <a:t>65</a:t>
            </a:fld>
            <a:endParaRPr lang="en-US" altLang="en-US" sz="1400" b="0">
              <a:sym typeface="Arial" panose="020B0604020202020204" pitchFamily="34" charset="0"/>
            </a:endParaRPr>
          </a:p>
        </p:txBody>
      </p:sp>
    </p:spTree>
    <p:extLst>
      <p:ext uri="{BB962C8B-B14F-4D97-AF65-F5344CB8AC3E}">
        <p14:creationId xmlns:p14="http://schemas.microsoft.com/office/powerpoint/2010/main" val="6379386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3" name="Google Shape;165;p2:notes">
            <a:extLst>
              <a:ext uri="{FF2B5EF4-FFF2-40B4-BE49-F238E27FC236}">
                <a16:creationId xmlns:a16="http://schemas.microsoft.com/office/drawing/2014/main" id="{0412E9D0-C38E-4141-992F-CBB648CBCC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8594" name="Google Shape;166;p2:notes">
            <a:extLst>
              <a:ext uri="{FF2B5EF4-FFF2-40B4-BE49-F238E27FC236}">
                <a16:creationId xmlns:a16="http://schemas.microsoft.com/office/drawing/2014/main" id="{ADE252F7-C219-DB4E-9FE7-6032CA7C3F38}"/>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4299140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1" name="Google Shape;227;g7fe2cbe272_0_58:notes">
            <a:extLst>
              <a:ext uri="{FF2B5EF4-FFF2-40B4-BE49-F238E27FC236}">
                <a16:creationId xmlns:a16="http://schemas.microsoft.com/office/drawing/2014/main" id="{B91B138C-6EFD-8C49-BA9B-75D99AC0ADD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0642" name="Google Shape;228;g7fe2cbe272_0_58:notes">
            <a:extLst>
              <a:ext uri="{FF2B5EF4-FFF2-40B4-BE49-F238E27FC236}">
                <a16:creationId xmlns:a16="http://schemas.microsoft.com/office/drawing/2014/main" id="{48757D1E-F81A-2240-B10C-0C64FFA38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40643" name="Google Shape;229;g7fe2cbe272_0_58:notes">
            <a:extLst>
              <a:ext uri="{FF2B5EF4-FFF2-40B4-BE49-F238E27FC236}">
                <a16:creationId xmlns:a16="http://schemas.microsoft.com/office/drawing/2014/main" id="{451B67AA-E23C-2C49-BD1D-9A3D0B69A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FC29A526-DF4E-DC4C-BA36-1362D9D0C260}" type="slidenum">
              <a:rPr lang="en-US" altLang="en-US" b="0" smtClean="0">
                <a:latin typeface="Times" pitchFamily="2" charset="0"/>
              </a:rPr>
              <a:pPr>
                <a:buClr>
                  <a:srgbClr val="000000"/>
                </a:buClr>
                <a:buSzPts val="1200"/>
                <a:buFont typeface="Times" pitchFamily="2" charset="0"/>
                <a:buNone/>
              </a:pPr>
              <a:t>67</a:t>
            </a:fld>
            <a:endParaRPr lang="en-US" altLang="en-US" sz="1400" b="0">
              <a:sym typeface="Arial" panose="020B0604020202020204" pitchFamily="34" charset="0"/>
            </a:endParaRPr>
          </a:p>
        </p:txBody>
      </p:sp>
    </p:spTree>
    <p:extLst>
      <p:ext uri="{BB962C8B-B14F-4D97-AF65-F5344CB8AC3E}">
        <p14:creationId xmlns:p14="http://schemas.microsoft.com/office/powerpoint/2010/main" val="2131495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89" name="Google Shape;227;g7fe2cbe272_0_58:notes">
            <a:extLst>
              <a:ext uri="{FF2B5EF4-FFF2-40B4-BE49-F238E27FC236}">
                <a16:creationId xmlns:a16="http://schemas.microsoft.com/office/drawing/2014/main" id="{23D48778-3FA6-C040-BCE5-CC63FF2AE8F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2690" name="Google Shape;228;g7fe2cbe272_0_58:notes">
            <a:extLst>
              <a:ext uri="{FF2B5EF4-FFF2-40B4-BE49-F238E27FC236}">
                <a16:creationId xmlns:a16="http://schemas.microsoft.com/office/drawing/2014/main" id="{EE5A2EB3-10A1-8A45-BD7E-A53295CA5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42691" name="Google Shape;229;g7fe2cbe272_0_58:notes">
            <a:extLst>
              <a:ext uri="{FF2B5EF4-FFF2-40B4-BE49-F238E27FC236}">
                <a16:creationId xmlns:a16="http://schemas.microsoft.com/office/drawing/2014/main" id="{F34C32D2-011D-3745-BE4B-130F01F18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381E2BAB-00AE-B649-AAD0-F793C8255647}" type="slidenum">
              <a:rPr lang="en-US" altLang="en-US" b="0" smtClean="0">
                <a:latin typeface="Times" pitchFamily="2" charset="0"/>
              </a:rPr>
              <a:pPr>
                <a:buClr>
                  <a:srgbClr val="000000"/>
                </a:buClr>
                <a:buSzPts val="1200"/>
                <a:buFont typeface="Times" pitchFamily="2" charset="0"/>
                <a:buNone/>
              </a:pPr>
              <a:t>68</a:t>
            </a:fld>
            <a:endParaRPr lang="en-US" altLang="en-US" sz="1400" b="0">
              <a:sym typeface="Arial" panose="020B0604020202020204" pitchFamily="34" charset="0"/>
            </a:endParaRPr>
          </a:p>
        </p:txBody>
      </p:sp>
    </p:spTree>
    <p:extLst>
      <p:ext uri="{BB962C8B-B14F-4D97-AF65-F5344CB8AC3E}">
        <p14:creationId xmlns:p14="http://schemas.microsoft.com/office/powerpoint/2010/main" val="2216283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3" name="Google Shape;165;p2:notes">
            <a:extLst>
              <a:ext uri="{FF2B5EF4-FFF2-40B4-BE49-F238E27FC236}">
                <a16:creationId xmlns:a16="http://schemas.microsoft.com/office/drawing/2014/main" id="{1BE01A2B-395E-0747-A2CC-5B234E2EE7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48834" name="Google Shape;166;p2:notes">
            <a:extLst>
              <a:ext uri="{FF2B5EF4-FFF2-40B4-BE49-F238E27FC236}">
                <a16:creationId xmlns:a16="http://schemas.microsoft.com/office/drawing/2014/main" id="{283569B4-BEE7-0C4E-A003-3F470E5F97C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8036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65;p2:notes">
            <a:extLst>
              <a:ext uri="{FF2B5EF4-FFF2-40B4-BE49-F238E27FC236}">
                <a16:creationId xmlns:a16="http://schemas.microsoft.com/office/drawing/2014/main" id="{F8FBBC42-03CC-B84F-8AE8-628121F1F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1746" name="Google Shape;166;p2:notes">
            <a:extLst>
              <a:ext uri="{FF2B5EF4-FFF2-40B4-BE49-F238E27FC236}">
                <a16:creationId xmlns:a16="http://schemas.microsoft.com/office/drawing/2014/main" id="{BBB1A903-1076-9842-B19E-5B9C2CFEDDE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081415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1" name="Google Shape;227;g7fe2cbe272_0_58:notes">
            <a:extLst>
              <a:ext uri="{FF2B5EF4-FFF2-40B4-BE49-F238E27FC236}">
                <a16:creationId xmlns:a16="http://schemas.microsoft.com/office/drawing/2014/main" id="{FBD35D89-911B-D543-9CD3-EB7E0C09EBD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0882" name="Google Shape;228;g7fe2cbe272_0_58:notes">
            <a:extLst>
              <a:ext uri="{FF2B5EF4-FFF2-40B4-BE49-F238E27FC236}">
                <a16:creationId xmlns:a16="http://schemas.microsoft.com/office/drawing/2014/main" id="{CB3B2122-E159-D547-BB79-F047323115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0883" name="Google Shape;229;g7fe2cbe272_0_58:notes">
            <a:extLst>
              <a:ext uri="{FF2B5EF4-FFF2-40B4-BE49-F238E27FC236}">
                <a16:creationId xmlns:a16="http://schemas.microsoft.com/office/drawing/2014/main" id="{DF2E1088-3BF2-E94D-B8D7-A56639221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D56CC8C-0009-F843-B824-25DBC3C529BC}" type="slidenum">
              <a:rPr lang="en-US" altLang="en-US" b="0" smtClean="0">
                <a:latin typeface="Times" pitchFamily="2" charset="0"/>
              </a:rPr>
              <a:pPr>
                <a:buClr>
                  <a:srgbClr val="000000"/>
                </a:buClr>
                <a:buSzPts val="1200"/>
                <a:buFont typeface="Times" pitchFamily="2" charset="0"/>
                <a:buNone/>
              </a:pPr>
              <a:t>70</a:t>
            </a:fld>
            <a:endParaRPr lang="en-US" altLang="en-US" sz="1400" b="0">
              <a:sym typeface="Arial" panose="020B0604020202020204" pitchFamily="34" charset="0"/>
            </a:endParaRPr>
          </a:p>
        </p:txBody>
      </p:sp>
    </p:spTree>
    <p:extLst>
      <p:ext uri="{BB962C8B-B14F-4D97-AF65-F5344CB8AC3E}">
        <p14:creationId xmlns:p14="http://schemas.microsoft.com/office/powerpoint/2010/main" val="2445428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29" name="Google Shape;227;g7fe2cbe272_0_58:notes">
            <a:extLst>
              <a:ext uri="{FF2B5EF4-FFF2-40B4-BE49-F238E27FC236}">
                <a16:creationId xmlns:a16="http://schemas.microsoft.com/office/drawing/2014/main" id="{259C5050-70E6-9741-9C97-9A4660D86D1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2930" name="Google Shape;228;g7fe2cbe272_0_58:notes">
            <a:extLst>
              <a:ext uri="{FF2B5EF4-FFF2-40B4-BE49-F238E27FC236}">
                <a16:creationId xmlns:a16="http://schemas.microsoft.com/office/drawing/2014/main" id="{A3658CC3-65A4-8348-8AE4-18FC343CC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a typeface="ＭＳ Ｐゴシック" panose="020B0600070205080204" pitchFamily="34" charset="-128"/>
            </a:endParaRPr>
          </a:p>
        </p:txBody>
      </p:sp>
      <p:sp>
        <p:nvSpPr>
          <p:cNvPr id="252931" name="Google Shape;229;g7fe2cbe272_0_58:notes">
            <a:extLst>
              <a:ext uri="{FF2B5EF4-FFF2-40B4-BE49-F238E27FC236}">
                <a16:creationId xmlns:a16="http://schemas.microsoft.com/office/drawing/2014/main" id="{AE19E502-AF76-F044-B97E-553D51A1A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2BC8677B-D77C-A948-B1D1-0F03A0DD7DAB}" type="slidenum">
              <a:rPr lang="en-US" altLang="en-US" b="0" smtClean="0">
                <a:latin typeface="Times" pitchFamily="2" charset="0"/>
              </a:rPr>
              <a:pPr>
                <a:buClr>
                  <a:srgbClr val="000000"/>
                </a:buClr>
                <a:buSzPts val="1200"/>
                <a:buFont typeface="Times" pitchFamily="2" charset="0"/>
                <a:buNone/>
              </a:pPr>
              <a:t>71</a:t>
            </a:fld>
            <a:endParaRPr lang="en-US" altLang="en-US" sz="1400" b="0">
              <a:sym typeface="Arial" panose="020B0604020202020204" pitchFamily="34" charset="0"/>
            </a:endParaRPr>
          </a:p>
        </p:txBody>
      </p:sp>
    </p:spTree>
    <p:extLst>
      <p:ext uri="{BB962C8B-B14F-4D97-AF65-F5344CB8AC3E}">
        <p14:creationId xmlns:p14="http://schemas.microsoft.com/office/powerpoint/2010/main" val="11991932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7" name="Google Shape;227;g7fe2cbe272_0_58:notes">
            <a:extLst>
              <a:ext uri="{FF2B5EF4-FFF2-40B4-BE49-F238E27FC236}">
                <a16:creationId xmlns:a16="http://schemas.microsoft.com/office/drawing/2014/main" id="{C0522470-FCA4-8642-BE59-06F4717CFA1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4978" name="Google Shape;228;g7fe2cbe272_0_58:notes">
            <a:extLst>
              <a:ext uri="{FF2B5EF4-FFF2-40B4-BE49-F238E27FC236}">
                <a16:creationId xmlns:a16="http://schemas.microsoft.com/office/drawing/2014/main" id="{89406197-CC4C-DD44-B7F8-84B8D7A0B6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4979" name="Google Shape;229;g7fe2cbe272_0_58:notes">
            <a:extLst>
              <a:ext uri="{FF2B5EF4-FFF2-40B4-BE49-F238E27FC236}">
                <a16:creationId xmlns:a16="http://schemas.microsoft.com/office/drawing/2014/main" id="{179FDEAE-CB9B-E64B-85AB-747E0DAEB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842887A-6A02-584B-845B-A85EB27632EA}" type="slidenum">
              <a:rPr lang="en-US" altLang="en-US" b="0" smtClean="0">
                <a:latin typeface="Times" pitchFamily="2" charset="0"/>
              </a:rPr>
              <a:pPr>
                <a:buClr>
                  <a:srgbClr val="000000"/>
                </a:buClr>
                <a:buSzPts val="1200"/>
                <a:buFont typeface="Times" pitchFamily="2" charset="0"/>
                <a:buNone/>
              </a:pPr>
              <a:t>72</a:t>
            </a:fld>
            <a:endParaRPr lang="en-US" altLang="en-US" sz="1400" b="0">
              <a:sym typeface="Arial" panose="020B0604020202020204" pitchFamily="34" charset="0"/>
            </a:endParaRPr>
          </a:p>
        </p:txBody>
      </p:sp>
    </p:spTree>
    <p:extLst>
      <p:ext uri="{BB962C8B-B14F-4D97-AF65-F5344CB8AC3E}">
        <p14:creationId xmlns:p14="http://schemas.microsoft.com/office/powerpoint/2010/main" val="35212828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5" name="Google Shape;227;g7fe2cbe272_0_58:notes">
            <a:extLst>
              <a:ext uri="{FF2B5EF4-FFF2-40B4-BE49-F238E27FC236}">
                <a16:creationId xmlns:a16="http://schemas.microsoft.com/office/drawing/2014/main" id="{EFF148B0-F4CA-364F-9B5D-F3A6EB7B7CB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57026" name="Google Shape;228;g7fe2cbe272_0_58:notes">
            <a:extLst>
              <a:ext uri="{FF2B5EF4-FFF2-40B4-BE49-F238E27FC236}">
                <a16:creationId xmlns:a16="http://schemas.microsoft.com/office/drawing/2014/main" id="{FC916B9D-88E0-E544-AF03-198C6403D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57027" name="Google Shape;229;g7fe2cbe272_0_58:notes">
            <a:extLst>
              <a:ext uri="{FF2B5EF4-FFF2-40B4-BE49-F238E27FC236}">
                <a16:creationId xmlns:a16="http://schemas.microsoft.com/office/drawing/2014/main" id="{8F3A096E-5E66-E444-8CDB-75806FEF7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D6C04B7E-249D-034A-92E7-02856A00D38D}" type="slidenum">
              <a:rPr lang="en-US" altLang="en-US" b="0" smtClean="0">
                <a:latin typeface="Times" pitchFamily="2" charset="0"/>
              </a:rPr>
              <a:pPr>
                <a:buClr>
                  <a:srgbClr val="000000"/>
                </a:buClr>
                <a:buSzPts val="1200"/>
                <a:buFont typeface="Times" pitchFamily="2" charset="0"/>
                <a:buNone/>
              </a:pPr>
              <a:t>73</a:t>
            </a:fld>
            <a:endParaRPr lang="en-US" altLang="en-US" sz="1400" b="0">
              <a:sym typeface="Arial" panose="020B0604020202020204" pitchFamily="34" charset="0"/>
            </a:endParaRPr>
          </a:p>
        </p:txBody>
      </p:sp>
    </p:spTree>
    <p:extLst>
      <p:ext uri="{BB962C8B-B14F-4D97-AF65-F5344CB8AC3E}">
        <p14:creationId xmlns:p14="http://schemas.microsoft.com/office/powerpoint/2010/main" val="12306392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69" name="Google Shape;227;g7fe2cbe272_0_58:notes">
            <a:extLst>
              <a:ext uri="{FF2B5EF4-FFF2-40B4-BE49-F238E27FC236}">
                <a16:creationId xmlns:a16="http://schemas.microsoft.com/office/drawing/2014/main" id="{116EC789-68D7-624F-B45E-3BDC916F040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3170" name="Google Shape;228;g7fe2cbe272_0_58:notes">
            <a:extLst>
              <a:ext uri="{FF2B5EF4-FFF2-40B4-BE49-F238E27FC236}">
                <a16:creationId xmlns:a16="http://schemas.microsoft.com/office/drawing/2014/main" id="{FC22892C-75DC-2743-A5B2-EBDABD94F9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63171" name="Google Shape;229;g7fe2cbe272_0_58:notes">
            <a:extLst>
              <a:ext uri="{FF2B5EF4-FFF2-40B4-BE49-F238E27FC236}">
                <a16:creationId xmlns:a16="http://schemas.microsoft.com/office/drawing/2014/main" id="{BCF32D02-A9C6-BE49-AB57-9F7CC23152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47D8EAF8-6C7A-F140-89A9-B55A815AC794}" type="slidenum">
              <a:rPr lang="en-US" altLang="en-US" b="0" smtClean="0">
                <a:latin typeface="Times" pitchFamily="2" charset="0"/>
              </a:rPr>
              <a:pPr>
                <a:buClr>
                  <a:srgbClr val="000000"/>
                </a:buClr>
                <a:buSzPts val="1200"/>
                <a:buFont typeface="Times" pitchFamily="2" charset="0"/>
                <a:buNone/>
              </a:pPr>
              <a:t>74</a:t>
            </a:fld>
            <a:endParaRPr lang="en-US" altLang="en-US" sz="1400" b="0">
              <a:sym typeface="Arial" panose="020B0604020202020204" pitchFamily="34" charset="0"/>
            </a:endParaRPr>
          </a:p>
        </p:txBody>
      </p:sp>
    </p:spTree>
    <p:extLst>
      <p:ext uri="{BB962C8B-B14F-4D97-AF65-F5344CB8AC3E}">
        <p14:creationId xmlns:p14="http://schemas.microsoft.com/office/powerpoint/2010/main" val="31842572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7" name="Google Shape;227;g7fe2cbe272_0_58:notes">
            <a:extLst>
              <a:ext uri="{FF2B5EF4-FFF2-40B4-BE49-F238E27FC236}">
                <a16:creationId xmlns:a16="http://schemas.microsoft.com/office/drawing/2014/main" id="{5479BCE2-B60B-634D-B066-BAADC8F7B00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5218" name="Google Shape;228;g7fe2cbe272_0_58:notes">
            <a:extLst>
              <a:ext uri="{FF2B5EF4-FFF2-40B4-BE49-F238E27FC236}">
                <a16:creationId xmlns:a16="http://schemas.microsoft.com/office/drawing/2014/main" id="{2F563186-DBC5-B44F-A59D-AA24DF767F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65219" name="Google Shape;229;g7fe2cbe272_0_58:notes">
            <a:extLst>
              <a:ext uri="{FF2B5EF4-FFF2-40B4-BE49-F238E27FC236}">
                <a16:creationId xmlns:a16="http://schemas.microsoft.com/office/drawing/2014/main" id="{BA939577-D3D7-4D4D-B1B0-B5B90351F6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BA28701-0045-FA4F-A3B9-6E70220509C4}" type="slidenum">
              <a:rPr lang="en-US" altLang="en-US" b="0" smtClean="0">
                <a:latin typeface="Times" pitchFamily="2" charset="0"/>
              </a:rPr>
              <a:pPr>
                <a:buClr>
                  <a:srgbClr val="000000"/>
                </a:buClr>
                <a:buSzPts val="1200"/>
                <a:buFont typeface="Times" pitchFamily="2" charset="0"/>
                <a:buNone/>
              </a:pPr>
              <a:t>75</a:t>
            </a:fld>
            <a:endParaRPr lang="en-US" altLang="en-US" sz="1400" b="0">
              <a:sym typeface="Arial" panose="020B0604020202020204" pitchFamily="34" charset="0"/>
            </a:endParaRPr>
          </a:p>
        </p:txBody>
      </p:sp>
    </p:spTree>
    <p:extLst>
      <p:ext uri="{BB962C8B-B14F-4D97-AF65-F5344CB8AC3E}">
        <p14:creationId xmlns:p14="http://schemas.microsoft.com/office/powerpoint/2010/main" val="2317870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7265" name="Google Shape;227;g7fe2cbe272_0_58:notes">
            <a:extLst>
              <a:ext uri="{FF2B5EF4-FFF2-40B4-BE49-F238E27FC236}">
                <a16:creationId xmlns:a16="http://schemas.microsoft.com/office/drawing/2014/main" id="{47D3EF09-F64B-6F40-97CD-648821E8F2C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7266" name="Google Shape;228;g7fe2cbe272_0_58:notes">
            <a:extLst>
              <a:ext uri="{FF2B5EF4-FFF2-40B4-BE49-F238E27FC236}">
                <a16:creationId xmlns:a16="http://schemas.microsoft.com/office/drawing/2014/main" id="{85D31FC8-E67C-D947-89CA-B0E5A11D8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67267" name="Google Shape;229;g7fe2cbe272_0_58:notes">
            <a:extLst>
              <a:ext uri="{FF2B5EF4-FFF2-40B4-BE49-F238E27FC236}">
                <a16:creationId xmlns:a16="http://schemas.microsoft.com/office/drawing/2014/main" id="{30D732B5-2A43-3D44-93A9-061842F594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7CA4FDD7-7D33-4B42-89B6-28E27D08A708}" type="slidenum">
              <a:rPr lang="en-US" altLang="en-US" b="0" smtClean="0">
                <a:latin typeface="Times" pitchFamily="2" charset="0"/>
              </a:rPr>
              <a:pPr>
                <a:buClr>
                  <a:srgbClr val="000000"/>
                </a:buClr>
                <a:buSzPts val="1200"/>
                <a:buFont typeface="Times" pitchFamily="2" charset="0"/>
                <a:buNone/>
              </a:pPr>
              <a:t>76</a:t>
            </a:fld>
            <a:endParaRPr lang="en-US" altLang="en-US" sz="1400" b="0">
              <a:sym typeface="Arial" panose="020B0604020202020204" pitchFamily="34" charset="0"/>
            </a:endParaRPr>
          </a:p>
        </p:txBody>
      </p:sp>
    </p:spTree>
    <p:extLst>
      <p:ext uri="{BB962C8B-B14F-4D97-AF65-F5344CB8AC3E}">
        <p14:creationId xmlns:p14="http://schemas.microsoft.com/office/powerpoint/2010/main" val="235776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3" name="Google Shape;227;g7fe2cbe272_0_58:notes">
            <a:extLst>
              <a:ext uri="{FF2B5EF4-FFF2-40B4-BE49-F238E27FC236}">
                <a16:creationId xmlns:a16="http://schemas.microsoft.com/office/drawing/2014/main" id="{29F33491-B3E6-4C43-B66C-35959F10AEF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69314" name="Google Shape;228;g7fe2cbe272_0_58:notes">
            <a:extLst>
              <a:ext uri="{FF2B5EF4-FFF2-40B4-BE49-F238E27FC236}">
                <a16:creationId xmlns:a16="http://schemas.microsoft.com/office/drawing/2014/main" id="{6289970D-F74D-5F41-8032-2B0E7AE34F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69315" name="Google Shape;229;g7fe2cbe272_0_58:notes">
            <a:extLst>
              <a:ext uri="{FF2B5EF4-FFF2-40B4-BE49-F238E27FC236}">
                <a16:creationId xmlns:a16="http://schemas.microsoft.com/office/drawing/2014/main" id="{4A0D67C5-A3E4-A949-9C95-03BD3B356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94DD6457-F919-D349-8C67-C34D21E8910B}" type="slidenum">
              <a:rPr lang="en-US" altLang="en-US" b="0" smtClean="0">
                <a:latin typeface="Times" pitchFamily="2" charset="0"/>
              </a:rPr>
              <a:pPr>
                <a:buClr>
                  <a:srgbClr val="000000"/>
                </a:buClr>
                <a:buSzPts val="1200"/>
                <a:buFont typeface="Times" pitchFamily="2" charset="0"/>
                <a:buNone/>
              </a:pPr>
              <a:t>77</a:t>
            </a:fld>
            <a:endParaRPr lang="en-US" altLang="en-US" sz="1400" b="0">
              <a:sym typeface="Arial" panose="020B0604020202020204" pitchFamily="34" charset="0"/>
            </a:endParaRPr>
          </a:p>
        </p:txBody>
      </p:sp>
    </p:spTree>
    <p:extLst>
      <p:ext uri="{BB962C8B-B14F-4D97-AF65-F5344CB8AC3E}">
        <p14:creationId xmlns:p14="http://schemas.microsoft.com/office/powerpoint/2010/main" val="26681129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7" name="Google Shape;165;p2:notes">
            <a:extLst>
              <a:ext uri="{FF2B5EF4-FFF2-40B4-BE49-F238E27FC236}">
                <a16:creationId xmlns:a16="http://schemas.microsoft.com/office/drawing/2014/main" id="{A50986A1-C23A-7E41-AE24-E18A6E896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5458" name="Google Shape;166;p2:notes">
            <a:extLst>
              <a:ext uri="{FF2B5EF4-FFF2-40B4-BE49-F238E27FC236}">
                <a16:creationId xmlns:a16="http://schemas.microsoft.com/office/drawing/2014/main" id="{BC07D9BB-F1EC-6145-B356-C9B49679FB3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445051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5" name="Google Shape;227;g7fe2cbe272_0_58:notes">
            <a:extLst>
              <a:ext uri="{FF2B5EF4-FFF2-40B4-BE49-F238E27FC236}">
                <a16:creationId xmlns:a16="http://schemas.microsoft.com/office/drawing/2014/main" id="{8A69C46A-33CA-FD41-A2AD-7E552EBCD6A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77506" name="Google Shape;228;g7fe2cbe272_0_58:notes">
            <a:extLst>
              <a:ext uri="{FF2B5EF4-FFF2-40B4-BE49-F238E27FC236}">
                <a16:creationId xmlns:a16="http://schemas.microsoft.com/office/drawing/2014/main" id="{FF48D6DC-44E5-BB4D-AC82-5D54C7B85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7507" name="Google Shape;229;g7fe2cbe272_0_58:notes">
            <a:extLst>
              <a:ext uri="{FF2B5EF4-FFF2-40B4-BE49-F238E27FC236}">
                <a16:creationId xmlns:a16="http://schemas.microsoft.com/office/drawing/2014/main" id="{6121BC44-0F61-0E44-8334-BBD43F1B8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A7869DE8-865A-1744-A41C-CCAC6A0602D0}" type="slidenum">
              <a:rPr lang="en-US" altLang="en-US" b="0" smtClean="0">
                <a:latin typeface="Times" pitchFamily="2" charset="0"/>
              </a:rPr>
              <a:pPr>
                <a:buClr>
                  <a:srgbClr val="000000"/>
                </a:buClr>
                <a:buSzPts val="1200"/>
                <a:buFont typeface="Times" pitchFamily="2" charset="0"/>
                <a:buNone/>
              </a:pPr>
              <a:t>79</a:t>
            </a:fld>
            <a:endParaRPr lang="en-US" altLang="en-US" sz="1400" b="0">
              <a:sym typeface="Arial" panose="020B0604020202020204" pitchFamily="34" charset="0"/>
            </a:endParaRPr>
          </a:p>
        </p:txBody>
      </p:sp>
    </p:spTree>
    <p:extLst>
      <p:ext uri="{BB962C8B-B14F-4D97-AF65-F5344CB8AC3E}">
        <p14:creationId xmlns:p14="http://schemas.microsoft.com/office/powerpoint/2010/main" val="402756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227;g7fe2cbe272_0_58:notes">
            <a:extLst>
              <a:ext uri="{FF2B5EF4-FFF2-40B4-BE49-F238E27FC236}">
                <a16:creationId xmlns:a16="http://schemas.microsoft.com/office/drawing/2014/main" id="{31E25730-A4DC-7B46-B3FE-5592D4137AD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3794" name="Google Shape;228;g7fe2cbe272_0_58:notes">
            <a:extLst>
              <a:ext uri="{FF2B5EF4-FFF2-40B4-BE49-F238E27FC236}">
                <a16:creationId xmlns:a16="http://schemas.microsoft.com/office/drawing/2014/main" id="{B36F415D-644E-224C-96EF-0FE114B23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3795" name="Google Shape;229;g7fe2cbe272_0_58:notes">
            <a:extLst>
              <a:ext uri="{FF2B5EF4-FFF2-40B4-BE49-F238E27FC236}">
                <a16:creationId xmlns:a16="http://schemas.microsoft.com/office/drawing/2014/main" id="{BD60F83C-2726-A04E-81C9-D71BB87595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8F291253-3D4B-DE46-B3A0-65D460D14F25}" type="slidenum">
              <a:rPr lang="en-US" altLang="en-US" b="0" smtClean="0">
                <a:latin typeface="Times" pitchFamily="2" charset="0"/>
              </a:rPr>
              <a:pPr>
                <a:buClr>
                  <a:srgbClr val="000000"/>
                </a:buClr>
                <a:buSzPts val="1200"/>
                <a:buFont typeface="Times" pitchFamily="2" charset="0"/>
                <a:buNone/>
              </a:pPr>
              <a:t>8</a:t>
            </a:fld>
            <a:endParaRPr lang="en-US" altLang="en-US" sz="1400" b="0">
              <a:sym typeface="Arial" panose="020B0604020202020204" pitchFamily="34" charset="0"/>
            </a:endParaRPr>
          </a:p>
        </p:txBody>
      </p:sp>
    </p:spTree>
    <p:extLst>
      <p:ext uri="{BB962C8B-B14F-4D97-AF65-F5344CB8AC3E}">
        <p14:creationId xmlns:p14="http://schemas.microsoft.com/office/powerpoint/2010/main" val="20153360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9553" name="Google Shape;165;p2:notes">
            <a:extLst>
              <a:ext uri="{FF2B5EF4-FFF2-40B4-BE49-F238E27FC236}">
                <a16:creationId xmlns:a16="http://schemas.microsoft.com/office/drawing/2014/main" id="{2EB3E869-CFA3-2049-B69C-BAD296DE6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79554" name="Google Shape;166;p2:notes">
            <a:extLst>
              <a:ext uri="{FF2B5EF4-FFF2-40B4-BE49-F238E27FC236}">
                <a16:creationId xmlns:a16="http://schemas.microsoft.com/office/drawing/2014/main" id="{9F686C5F-6917-7E4F-A612-9E43BB036B9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7306220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1" name="Google Shape;227;g7fe2cbe272_0_58:notes">
            <a:extLst>
              <a:ext uri="{FF2B5EF4-FFF2-40B4-BE49-F238E27FC236}">
                <a16:creationId xmlns:a16="http://schemas.microsoft.com/office/drawing/2014/main" id="{7A37A8EC-0C0C-3849-B262-4411381B574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81602" name="Google Shape;228;g7fe2cbe272_0_58:notes">
            <a:extLst>
              <a:ext uri="{FF2B5EF4-FFF2-40B4-BE49-F238E27FC236}">
                <a16:creationId xmlns:a16="http://schemas.microsoft.com/office/drawing/2014/main" id="{BCFF95A1-4D75-A846-ACDD-95589EFC0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81603" name="Google Shape;229;g7fe2cbe272_0_58:notes">
            <a:extLst>
              <a:ext uri="{FF2B5EF4-FFF2-40B4-BE49-F238E27FC236}">
                <a16:creationId xmlns:a16="http://schemas.microsoft.com/office/drawing/2014/main" id="{D125FB78-4BE6-0349-9B28-95B8C509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ACF55EF-533D-D54E-BAEE-1B9E5F7FEFE5}" type="slidenum">
              <a:rPr lang="en-US" altLang="en-US" b="0" smtClean="0">
                <a:latin typeface="Times" pitchFamily="2" charset="0"/>
              </a:rPr>
              <a:pPr>
                <a:buClr>
                  <a:srgbClr val="000000"/>
                </a:buClr>
                <a:buSzPts val="1200"/>
                <a:buFont typeface="Times" pitchFamily="2" charset="0"/>
                <a:buNone/>
              </a:pPr>
              <a:t>81</a:t>
            </a:fld>
            <a:endParaRPr lang="en-US" altLang="en-US" sz="1400" b="0">
              <a:sym typeface="Arial" panose="020B0604020202020204" pitchFamily="34" charset="0"/>
            </a:endParaRPr>
          </a:p>
        </p:txBody>
      </p:sp>
    </p:spTree>
    <p:extLst>
      <p:ext uri="{BB962C8B-B14F-4D97-AF65-F5344CB8AC3E}">
        <p14:creationId xmlns:p14="http://schemas.microsoft.com/office/powerpoint/2010/main" val="106038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227;g7fe2cbe272_0_58:notes">
            <a:extLst>
              <a:ext uri="{FF2B5EF4-FFF2-40B4-BE49-F238E27FC236}">
                <a16:creationId xmlns:a16="http://schemas.microsoft.com/office/drawing/2014/main" id="{0DBF8ADE-C14A-714E-A8D8-21A747A5241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842" name="Google Shape;228;g7fe2cbe272_0_58:notes">
            <a:extLst>
              <a:ext uri="{FF2B5EF4-FFF2-40B4-BE49-F238E27FC236}">
                <a16:creationId xmlns:a16="http://schemas.microsoft.com/office/drawing/2014/main" id="{A286B4A0-79F1-8340-8E6C-7725F54B2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35843" name="Google Shape;229;g7fe2cbe272_0_58:notes">
            <a:extLst>
              <a:ext uri="{FF2B5EF4-FFF2-40B4-BE49-F238E27FC236}">
                <a16:creationId xmlns:a16="http://schemas.microsoft.com/office/drawing/2014/main" id="{358B09FC-549C-8745-B9C9-31B376A65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B02CA1A3-0EE7-4E4A-83AF-04D19373C4F4}" type="slidenum">
              <a:rPr lang="en-US" altLang="en-US" b="0" smtClean="0">
                <a:latin typeface="Times" pitchFamily="2" charset="0"/>
              </a:rPr>
              <a:pPr>
                <a:buClr>
                  <a:srgbClr val="000000"/>
                </a:buClr>
                <a:buSzPts val="1200"/>
                <a:buFont typeface="Times" pitchFamily="2" charset="0"/>
                <a:buNone/>
              </a:pPr>
              <a:t>9</a:t>
            </a:fld>
            <a:endParaRPr lang="en-US" altLang="en-US" sz="1400" b="0">
              <a:sym typeface="Arial" panose="020B0604020202020204" pitchFamily="34" charset="0"/>
            </a:endParaRPr>
          </a:p>
        </p:txBody>
      </p:sp>
    </p:spTree>
    <p:extLst>
      <p:ext uri="{BB962C8B-B14F-4D97-AF65-F5344CB8AC3E}">
        <p14:creationId xmlns:p14="http://schemas.microsoft.com/office/powerpoint/2010/main" val="154745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A79E7BC8-79C4-F447-9377-D609AE9AB0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040028-1274-754F-AB3F-3A200E7AB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769BF6-7BA7-174C-850D-20FD21BFE0E4}"/>
              </a:ext>
            </a:extLst>
          </p:cNvPr>
          <p:cNvSpPr>
            <a:spLocks noGrp="1" noChangeArrowheads="1"/>
          </p:cNvSpPr>
          <p:nvPr>
            <p:ph type="sldNum" sz="quarter" idx="12"/>
          </p:nvPr>
        </p:nvSpPr>
        <p:spPr>
          <a:ln/>
        </p:spPr>
        <p:txBody>
          <a:bodyPr/>
          <a:lstStyle>
            <a:lvl1pPr>
              <a:defRPr/>
            </a:lvl1pPr>
          </a:lstStyle>
          <a:p>
            <a:pPr>
              <a:defRPr/>
            </a:pPr>
            <a:fld id="{19DBE84D-1DE9-3C4E-A4B5-C443DBA606EA}" type="slidenum">
              <a:rPr lang="en-US" altLang="en-US"/>
              <a:pPr>
                <a:defRPr/>
              </a:pPr>
              <a:t>‹#›</a:t>
            </a:fld>
            <a:endParaRPr lang="en-US" altLang="en-US"/>
          </a:p>
        </p:txBody>
      </p:sp>
    </p:spTree>
    <p:extLst>
      <p:ext uri="{BB962C8B-B14F-4D97-AF65-F5344CB8AC3E}">
        <p14:creationId xmlns:p14="http://schemas.microsoft.com/office/powerpoint/2010/main" val="266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BF6DEEBC-4D7C-E948-933A-B525DBCC7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DC258D-94F9-7541-980E-40286FB593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0C5B17-289C-E543-98EB-2800636F05ED}"/>
              </a:ext>
            </a:extLst>
          </p:cNvPr>
          <p:cNvSpPr>
            <a:spLocks noGrp="1" noChangeArrowheads="1"/>
          </p:cNvSpPr>
          <p:nvPr>
            <p:ph type="sldNum" sz="quarter" idx="12"/>
          </p:nvPr>
        </p:nvSpPr>
        <p:spPr>
          <a:ln/>
        </p:spPr>
        <p:txBody>
          <a:bodyPr/>
          <a:lstStyle>
            <a:lvl1pPr>
              <a:defRPr/>
            </a:lvl1pPr>
          </a:lstStyle>
          <a:p>
            <a:pPr>
              <a:defRPr/>
            </a:pPr>
            <a:fld id="{DF465052-C4F1-314F-9D05-87E11C62EF09}" type="slidenum">
              <a:rPr lang="en-US" altLang="en-US"/>
              <a:pPr>
                <a:defRPr/>
              </a:pPr>
              <a:t>‹#›</a:t>
            </a:fld>
            <a:endParaRPr lang="en-US" altLang="en-US"/>
          </a:p>
        </p:txBody>
      </p:sp>
    </p:spTree>
    <p:extLst>
      <p:ext uri="{BB962C8B-B14F-4D97-AF65-F5344CB8AC3E}">
        <p14:creationId xmlns:p14="http://schemas.microsoft.com/office/powerpoint/2010/main" val="204006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704ED9AD-5E30-D349-B223-A60601548F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DE2157-5169-CA4F-8AE6-1FA8246D8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EA1AF0-4E53-4D42-B181-8FBBB37A2ECB}"/>
              </a:ext>
            </a:extLst>
          </p:cNvPr>
          <p:cNvSpPr>
            <a:spLocks noGrp="1" noChangeArrowheads="1"/>
          </p:cNvSpPr>
          <p:nvPr>
            <p:ph type="sldNum" sz="quarter" idx="12"/>
          </p:nvPr>
        </p:nvSpPr>
        <p:spPr>
          <a:ln/>
        </p:spPr>
        <p:txBody>
          <a:bodyPr/>
          <a:lstStyle>
            <a:lvl1pPr>
              <a:defRPr/>
            </a:lvl1pPr>
          </a:lstStyle>
          <a:p>
            <a:pPr>
              <a:defRPr/>
            </a:pPr>
            <a:fld id="{34A23638-6C09-DA43-AD02-56322942D591}" type="slidenum">
              <a:rPr lang="en-US" altLang="en-US"/>
              <a:pPr>
                <a:defRPr/>
              </a:pPr>
              <a:t>‹#›</a:t>
            </a:fld>
            <a:endParaRPr lang="en-US" altLang="en-US"/>
          </a:p>
        </p:txBody>
      </p:sp>
    </p:spTree>
    <p:extLst>
      <p:ext uri="{BB962C8B-B14F-4D97-AF65-F5344CB8AC3E}">
        <p14:creationId xmlns:p14="http://schemas.microsoft.com/office/powerpoint/2010/main" val="307764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Rectangle 4">
            <a:extLst>
              <a:ext uri="{FF2B5EF4-FFF2-40B4-BE49-F238E27FC236}">
                <a16:creationId xmlns:a16="http://schemas.microsoft.com/office/drawing/2014/main" id="{2AC08DD7-A808-AF45-A6A7-A395683FFF2C}"/>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7" name="Rectangle 5">
            <a:extLst>
              <a:ext uri="{FF2B5EF4-FFF2-40B4-BE49-F238E27FC236}">
                <a16:creationId xmlns:a16="http://schemas.microsoft.com/office/drawing/2014/main" id="{E3540B3C-A17C-DC4D-97B0-D691334F78A9}"/>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8" name="Rectangle 6">
            <a:extLst>
              <a:ext uri="{FF2B5EF4-FFF2-40B4-BE49-F238E27FC236}">
                <a16:creationId xmlns:a16="http://schemas.microsoft.com/office/drawing/2014/main" id="{D165146C-C3A0-6946-98DE-F912988CF070}"/>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3FBFBB93-2DB1-844E-A6C0-082BDABF6E51}" type="slidenum">
              <a:rPr lang="en-US" altLang="en-US"/>
              <a:pPr>
                <a:defRPr/>
              </a:pPr>
              <a:t>‹#›</a:t>
            </a:fld>
            <a:endParaRPr lang="en-US" altLang="en-US"/>
          </a:p>
        </p:txBody>
      </p:sp>
    </p:spTree>
    <p:extLst>
      <p:ext uri="{BB962C8B-B14F-4D97-AF65-F5344CB8AC3E}">
        <p14:creationId xmlns:p14="http://schemas.microsoft.com/office/powerpoint/2010/main" val="317403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a:extLst>
              <a:ext uri="{FF2B5EF4-FFF2-40B4-BE49-F238E27FC236}">
                <a16:creationId xmlns:a16="http://schemas.microsoft.com/office/drawing/2014/main" id="{10FC52CA-87A0-C94C-BA7F-830764FEF307}"/>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6" name="Footer Placeholder 5">
            <a:extLst>
              <a:ext uri="{FF2B5EF4-FFF2-40B4-BE49-F238E27FC236}">
                <a16:creationId xmlns:a16="http://schemas.microsoft.com/office/drawing/2014/main" id="{D99E0834-1D58-2B48-916C-44342C806A6B}"/>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FEE43647-80F4-964C-838F-811409E17F92}"/>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F527A973-445C-EF45-B863-636B30BE0E89}" type="slidenum">
              <a:rPr lang="en-US" altLang="en-US"/>
              <a:pPr>
                <a:defRPr/>
              </a:pPr>
              <a:t>‹#›</a:t>
            </a:fld>
            <a:endParaRPr lang="en-US" altLang="en-US"/>
          </a:p>
        </p:txBody>
      </p:sp>
    </p:spTree>
    <p:extLst>
      <p:ext uri="{BB962C8B-B14F-4D97-AF65-F5344CB8AC3E}">
        <p14:creationId xmlns:p14="http://schemas.microsoft.com/office/powerpoint/2010/main" val="130390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lvl1pPr>
              <a:defRPr>
                <a:latin typeface="Calibri" pitchFamily="34" charset="0"/>
                <a:cs typeface="Calibri" pitchFamily="34" charset="0"/>
              </a:defRPr>
            </a:lvl1pPr>
          </a:lstStyle>
          <a:p>
            <a:r>
              <a:rPr lang="ga-IE"/>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quarter" idx="2"/>
          </p:nvPr>
        </p:nvSpPr>
        <p:spPr>
          <a:xfrm>
            <a:off x="4648200" y="1600200"/>
            <a:ext cx="4038600" cy="2185988"/>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Content Placeholder 4"/>
          <p:cNvSpPr>
            <a:spLocks noGrp="1"/>
          </p:cNvSpPr>
          <p:nvPr>
            <p:ph sz="quarter" idx="3"/>
          </p:nvPr>
        </p:nvSpPr>
        <p:spPr>
          <a:xfrm>
            <a:off x="4648200" y="3938588"/>
            <a:ext cx="4038600" cy="2187575"/>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Rectangle 4">
            <a:extLst>
              <a:ext uri="{FF2B5EF4-FFF2-40B4-BE49-F238E27FC236}">
                <a16:creationId xmlns:a16="http://schemas.microsoft.com/office/drawing/2014/main" id="{E1142CD7-0FA9-F941-A9D9-FC119B10DA03}"/>
              </a:ext>
            </a:extLst>
          </p:cNvPr>
          <p:cNvSpPr>
            <a:spLocks noGrp="1" noChangeArrowheads="1"/>
          </p:cNvSpPr>
          <p:nvPr>
            <p:ph type="dt" sz="half" idx="10"/>
          </p:nvPr>
        </p:nvSpPr>
        <p:spPr/>
        <p:txBody>
          <a:bodyPr/>
          <a:lstStyle>
            <a:lvl1pPr>
              <a:defRPr>
                <a:latin typeface="Calibri" charset="0"/>
                <a:cs typeface="Calibri" charset="0"/>
              </a:defRPr>
            </a:lvl1pPr>
          </a:lstStyle>
          <a:p>
            <a:pPr>
              <a:defRPr/>
            </a:pPr>
            <a:endParaRPr lang="en-US"/>
          </a:p>
        </p:txBody>
      </p:sp>
      <p:sp>
        <p:nvSpPr>
          <p:cNvPr id="7" name="Rectangle 5">
            <a:extLst>
              <a:ext uri="{FF2B5EF4-FFF2-40B4-BE49-F238E27FC236}">
                <a16:creationId xmlns:a16="http://schemas.microsoft.com/office/drawing/2014/main" id="{8D2805B0-A309-EE4C-B704-8590DD9AAFA6}"/>
              </a:ext>
            </a:extLst>
          </p:cNvPr>
          <p:cNvSpPr>
            <a:spLocks noGrp="1" noChangeArrowheads="1"/>
          </p:cNvSpPr>
          <p:nvPr>
            <p:ph type="ftr" sz="quarter" idx="11"/>
          </p:nvPr>
        </p:nvSpPr>
        <p:spPr/>
        <p:txBody>
          <a:bodyPr/>
          <a:lstStyle>
            <a:lvl1pPr>
              <a:defRPr>
                <a:latin typeface="Calibri" charset="0"/>
                <a:cs typeface="Calibri" charset="0"/>
              </a:defRPr>
            </a:lvl1pPr>
          </a:lstStyle>
          <a:p>
            <a:pPr>
              <a:defRPr/>
            </a:pPr>
            <a:endParaRPr lang="en-US"/>
          </a:p>
        </p:txBody>
      </p:sp>
      <p:sp>
        <p:nvSpPr>
          <p:cNvPr id="8" name="Rectangle 6">
            <a:extLst>
              <a:ext uri="{FF2B5EF4-FFF2-40B4-BE49-F238E27FC236}">
                <a16:creationId xmlns:a16="http://schemas.microsoft.com/office/drawing/2014/main" id="{34E87595-4582-1444-BF16-BB90F8277FC5}"/>
              </a:ext>
            </a:extLst>
          </p:cNvPr>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789B81CC-DC5F-0543-B48B-279D31F1B8D5}" type="slidenum">
              <a:rPr lang="en-US" altLang="en-US"/>
              <a:pPr>
                <a:defRPr/>
              </a:pPr>
              <a:t>‹#›</a:t>
            </a:fld>
            <a:endParaRPr lang="en-US" altLang="en-US"/>
          </a:p>
        </p:txBody>
      </p:sp>
    </p:spTree>
    <p:extLst>
      <p:ext uri="{BB962C8B-B14F-4D97-AF65-F5344CB8AC3E}">
        <p14:creationId xmlns:p14="http://schemas.microsoft.com/office/powerpoint/2010/main" val="3934350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D4DC083-F07A-424E-A128-048771C56063}"/>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0228BEAE-446D-DD4B-B2BF-0F6326E9766C}"/>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AD9717D-309C-B741-A800-678415982365}"/>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B1DC748B-86F2-954F-A63D-3CD74CEC2DDB}" type="slidenum">
              <a:rPr lang="en-US"/>
              <a:pPr>
                <a:defRPr/>
              </a:pPr>
              <a:t>‹#›</a:t>
            </a:fld>
            <a:endParaRPr/>
          </a:p>
        </p:txBody>
      </p:sp>
    </p:spTree>
    <p:extLst>
      <p:ext uri="{BB962C8B-B14F-4D97-AF65-F5344CB8AC3E}">
        <p14:creationId xmlns:p14="http://schemas.microsoft.com/office/powerpoint/2010/main" val="294001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A282BFC8-EE90-2842-85EA-9E5E1786A1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BFD51D-7DA9-0D43-A1DD-B4C7E9D0F7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07AD7C-ADCD-4A40-87C7-23CDA56CE348}"/>
              </a:ext>
            </a:extLst>
          </p:cNvPr>
          <p:cNvSpPr>
            <a:spLocks noGrp="1" noChangeArrowheads="1"/>
          </p:cNvSpPr>
          <p:nvPr>
            <p:ph type="sldNum" sz="quarter" idx="12"/>
          </p:nvPr>
        </p:nvSpPr>
        <p:spPr>
          <a:ln/>
        </p:spPr>
        <p:txBody>
          <a:bodyPr/>
          <a:lstStyle>
            <a:lvl1pPr>
              <a:defRPr/>
            </a:lvl1pPr>
          </a:lstStyle>
          <a:p>
            <a:pPr>
              <a:defRPr/>
            </a:pPr>
            <a:fld id="{884701E4-0B64-544B-8CBA-046E857367A1}" type="slidenum">
              <a:rPr lang="en-US" altLang="en-US"/>
              <a:pPr>
                <a:defRPr/>
              </a:pPr>
              <a:t>‹#›</a:t>
            </a:fld>
            <a:endParaRPr lang="en-US" altLang="en-US"/>
          </a:p>
        </p:txBody>
      </p:sp>
    </p:spTree>
    <p:extLst>
      <p:ext uri="{BB962C8B-B14F-4D97-AF65-F5344CB8AC3E}">
        <p14:creationId xmlns:p14="http://schemas.microsoft.com/office/powerpoint/2010/main" val="5370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69E2D14F-0F19-554C-8A60-671326F3C7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404C62-4224-4B44-B128-3F21D8E2C3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1F1FB3-1668-244F-A868-2816A892A9AC}"/>
              </a:ext>
            </a:extLst>
          </p:cNvPr>
          <p:cNvSpPr>
            <a:spLocks noGrp="1" noChangeArrowheads="1"/>
          </p:cNvSpPr>
          <p:nvPr>
            <p:ph type="sldNum" sz="quarter" idx="12"/>
          </p:nvPr>
        </p:nvSpPr>
        <p:spPr>
          <a:ln/>
        </p:spPr>
        <p:txBody>
          <a:bodyPr/>
          <a:lstStyle>
            <a:lvl1pPr>
              <a:defRPr/>
            </a:lvl1pPr>
          </a:lstStyle>
          <a:p>
            <a:pPr>
              <a:defRPr/>
            </a:pPr>
            <a:fld id="{5C2C5DE8-CD45-394C-8DFF-F8C2DB6CBF74}" type="slidenum">
              <a:rPr lang="en-US" altLang="en-US"/>
              <a:pPr>
                <a:defRPr/>
              </a:pPr>
              <a:t>‹#›</a:t>
            </a:fld>
            <a:endParaRPr lang="en-US" altLang="en-US"/>
          </a:p>
        </p:txBody>
      </p:sp>
    </p:spTree>
    <p:extLst>
      <p:ext uri="{BB962C8B-B14F-4D97-AF65-F5344CB8AC3E}">
        <p14:creationId xmlns:p14="http://schemas.microsoft.com/office/powerpoint/2010/main" val="156665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2E3F6AF9-7EFB-C34E-A7FE-1F06855EBB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0E0E0C-2E85-3944-9CD3-CB19FD2B21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F7C0F2-5DB8-1D41-9D52-263E72CD81A1}"/>
              </a:ext>
            </a:extLst>
          </p:cNvPr>
          <p:cNvSpPr>
            <a:spLocks noGrp="1" noChangeArrowheads="1"/>
          </p:cNvSpPr>
          <p:nvPr>
            <p:ph type="sldNum" sz="quarter" idx="12"/>
          </p:nvPr>
        </p:nvSpPr>
        <p:spPr>
          <a:ln/>
        </p:spPr>
        <p:txBody>
          <a:bodyPr/>
          <a:lstStyle>
            <a:lvl1pPr>
              <a:defRPr/>
            </a:lvl1pPr>
          </a:lstStyle>
          <a:p>
            <a:pPr>
              <a:defRPr/>
            </a:pPr>
            <a:fld id="{45DE2964-788F-3344-9310-804DB5603AC0}" type="slidenum">
              <a:rPr lang="en-US" altLang="en-US"/>
              <a:pPr>
                <a:defRPr/>
              </a:pPr>
              <a:t>‹#›</a:t>
            </a:fld>
            <a:endParaRPr lang="en-US" altLang="en-US"/>
          </a:p>
        </p:txBody>
      </p:sp>
    </p:spTree>
    <p:extLst>
      <p:ext uri="{BB962C8B-B14F-4D97-AF65-F5344CB8AC3E}">
        <p14:creationId xmlns:p14="http://schemas.microsoft.com/office/powerpoint/2010/main" val="34467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9F529D3C-C373-7B4E-927B-FDB50FCD96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155ADB-A3FE-4240-9B10-D19F5AE80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DD444E5-7096-104C-87A3-91B75C3F5124}"/>
              </a:ext>
            </a:extLst>
          </p:cNvPr>
          <p:cNvSpPr>
            <a:spLocks noGrp="1" noChangeArrowheads="1"/>
          </p:cNvSpPr>
          <p:nvPr>
            <p:ph type="sldNum" sz="quarter" idx="12"/>
          </p:nvPr>
        </p:nvSpPr>
        <p:spPr>
          <a:ln/>
        </p:spPr>
        <p:txBody>
          <a:bodyPr/>
          <a:lstStyle>
            <a:lvl1pPr>
              <a:defRPr/>
            </a:lvl1pPr>
          </a:lstStyle>
          <a:p>
            <a:pPr>
              <a:defRPr/>
            </a:pPr>
            <a:fld id="{72106C02-3119-2F46-9858-B31533B5B4D5}" type="slidenum">
              <a:rPr lang="en-US" altLang="en-US"/>
              <a:pPr>
                <a:defRPr/>
              </a:pPr>
              <a:t>‹#›</a:t>
            </a:fld>
            <a:endParaRPr lang="en-US" altLang="en-US"/>
          </a:p>
        </p:txBody>
      </p:sp>
    </p:spTree>
    <p:extLst>
      <p:ext uri="{BB962C8B-B14F-4D97-AF65-F5344CB8AC3E}">
        <p14:creationId xmlns:p14="http://schemas.microsoft.com/office/powerpoint/2010/main" val="22793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a:extLst>
              <a:ext uri="{FF2B5EF4-FFF2-40B4-BE49-F238E27FC236}">
                <a16:creationId xmlns:a16="http://schemas.microsoft.com/office/drawing/2014/main" id="{879764D8-766B-4846-9F15-F09F61EC26B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AA764E-984B-6245-8E0B-B29ECB401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73F18D-8834-914F-9635-74C7E3D37603}"/>
              </a:ext>
            </a:extLst>
          </p:cNvPr>
          <p:cNvSpPr>
            <a:spLocks noGrp="1" noChangeArrowheads="1"/>
          </p:cNvSpPr>
          <p:nvPr>
            <p:ph type="sldNum" sz="quarter" idx="12"/>
          </p:nvPr>
        </p:nvSpPr>
        <p:spPr>
          <a:ln/>
        </p:spPr>
        <p:txBody>
          <a:bodyPr/>
          <a:lstStyle>
            <a:lvl1pPr>
              <a:defRPr/>
            </a:lvl1pPr>
          </a:lstStyle>
          <a:p>
            <a:pPr>
              <a:defRPr/>
            </a:pPr>
            <a:fld id="{AEBE168E-EB23-3642-B60E-4BA13CC1ADF8}" type="slidenum">
              <a:rPr lang="en-US" altLang="en-US"/>
              <a:pPr>
                <a:defRPr/>
              </a:pPr>
              <a:t>‹#›</a:t>
            </a:fld>
            <a:endParaRPr lang="en-US" altLang="en-US"/>
          </a:p>
        </p:txBody>
      </p:sp>
    </p:spTree>
    <p:extLst>
      <p:ext uri="{BB962C8B-B14F-4D97-AF65-F5344CB8AC3E}">
        <p14:creationId xmlns:p14="http://schemas.microsoft.com/office/powerpoint/2010/main" val="250946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707D1-4712-FC4B-AA5A-15C20487CB2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385E968-60D9-0746-B4AE-F15B4AA8DC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843D5F-6C39-B440-92D8-A99490822123}"/>
              </a:ext>
            </a:extLst>
          </p:cNvPr>
          <p:cNvSpPr>
            <a:spLocks noGrp="1" noChangeArrowheads="1"/>
          </p:cNvSpPr>
          <p:nvPr>
            <p:ph type="sldNum" sz="quarter" idx="12"/>
          </p:nvPr>
        </p:nvSpPr>
        <p:spPr>
          <a:ln/>
        </p:spPr>
        <p:txBody>
          <a:bodyPr/>
          <a:lstStyle>
            <a:lvl1pPr>
              <a:defRPr/>
            </a:lvl1pPr>
          </a:lstStyle>
          <a:p>
            <a:pPr>
              <a:defRPr/>
            </a:pPr>
            <a:fld id="{E2AEE9DC-6669-374D-8008-690370D3906A}" type="slidenum">
              <a:rPr lang="en-US" altLang="en-US"/>
              <a:pPr>
                <a:defRPr/>
              </a:pPr>
              <a:t>‹#›</a:t>
            </a:fld>
            <a:endParaRPr lang="en-US" altLang="en-US"/>
          </a:p>
        </p:txBody>
      </p:sp>
    </p:spTree>
    <p:extLst>
      <p:ext uri="{BB962C8B-B14F-4D97-AF65-F5344CB8AC3E}">
        <p14:creationId xmlns:p14="http://schemas.microsoft.com/office/powerpoint/2010/main" val="173160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cs typeface="Calibri" pitchFamily="34" charset="0"/>
              </a:defRPr>
            </a:lvl1pPr>
            <a:lvl2pPr>
              <a:defRPr sz="2800">
                <a:latin typeface="Calibri" pitchFamily="34" charset="0"/>
                <a:cs typeface="Calibri" pitchFamily="34" charset="0"/>
              </a:defRPr>
            </a:lvl2pPr>
            <a:lvl3pPr>
              <a:defRPr sz="2400">
                <a:latin typeface="Calibri" pitchFamily="34" charset="0"/>
                <a:cs typeface="Calibri" pitchFamily="34" charset="0"/>
              </a:defRPr>
            </a:lvl3pPr>
            <a:lvl4pPr>
              <a:defRPr sz="2000">
                <a:latin typeface="Calibri" pitchFamily="34" charset="0"/>
                <a:cs typeface="Calibri" pitchFamily="34" charset="0"/>
              </a:defRPr>
            </a:lvl4pPr>
            <a:lvl5pPr>
              <a:defRPr sz="2000">
                <a:latin typeface="Calibri" pitchFamily="34" charset="0"/>
                <a:cs typeface="Calibri" pitchFamily="34" charset="0"/>
              </a:defRPr>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09EF1A8A-DEF8-4641-9C70-9679A0DF70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033B2F-1A08-F54D-9163-6145A54DC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E0C3B4-5543-7745-9BE7-661439A14C1B}"/>
              </a:ext>
            </a:extLst>
          </p:cNvPr>
          <p:cNvSpPr>
            <a:spLocks noGrp="1" noChangeArrowheads="1"/>
          </p:cNvSpPr>
          <p:nvPr>
            <p:ph type="sldNum" sz="quarter" idx="12"/>
          </p:nvPr>
        </p:nvSpPr>
        <p:spPr>
          <a:ln/>
        </p:spPr>
        <p:txBody>
          <a:bodyPr/>
          <a:lstStyle>
            <a:lvl1pPr>
              <a:defRPr/>
            </a:lvl1pPr>
          </a:lstStyle>
          <a:p>
            <a:pPr>
              <a:defRPr/>
            </a:pPr>
            <a:fld id="{EF4A4AB7-AAC4-DC4A-ACC2-E82A995987C1}" type="slidenum">
              <a:rPr lang="en-US" altLang="en-US"/>
              <a:pPr>
                <a:defRPr/>
              </a:pPr>
              <a:t>‹#›</a:t>
            </a:fld>
            <a:endParaRPr lang="en-US" altLang="en-US"/>
          </a:p>
        </p:txBody>
      </p:sp>
    </p:spTree>
    <p:extLst>
      <p:ext uri="{BB962C8B-B14F-4D97-AF65-F5344CB8AC3E}">
        <p14:creationId xmlns:p14="http://schemas.microsoft.com/office/powerpoint/2010/main" val="132235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5115755-2480-974E-B682-DA6BBCA965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9DC45B-78D6-CF46-8649-80F103E67F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665E6E-A5A3-D342-B4B6-08AE444F5286}"/>
              </a:ext>
            </a:extLst>
          </p:cNvPr>
          <p:cNvSpPr>
            <a:spLocks noGrp="1" noChangeArrowheads="1"/>
          </p:cNvSpPr>
          <p:nvPr>
            <p:ph type="sldNum" sz="quarter" idx="12"/>
          </p:nvPr>
        </p:nvSpPr>
        <p:spPr>
          <a:ln/>
        </p:spPr>
        <p:txBody>
          <a:bodyPr/>
          <a:lstStyle>
            <a:lvl1pPr>
              <a:defRPr/>
            </a:lvl1pPr>
          </a:lstStyle>
          <a:p>
            <a:pPr>
              <a:defRPr/>
            </a:pPr>
            <a:fld id="{23928B27-A151-0A49-B502-9241C26E980B}" type="slidenum">
              <a:rPr lang="en-US" altLang="en-US"/>
              <a:pPr>
                <a:defRPr/>
              </a:pPr>
              <a:t>‹#›</a:t>
            </a:fld>
            <a:endParaRPr lang="en-US" altLang="en-US"/>
          </a:p>
        </p:txBody>
      </p:sp>
    </p:spTree>
    <p:extLst>
      <p:ext uri="{BB962C8B-B14F-4D97-AF65-F5344CB8AC3E}">
        <p14:creationId xmlns:p14="http://schemas.microsoft.com/office/powerpoint/2010/main" val="26381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65BBD0-35AF-5144-A917-05F63342F9F8}"/>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21652F-26E5-8843-BCCE-7BF57F5622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FF99DE-3C8F-1540-9F42-E112DCC7CF6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C6C429C-42CC-7441-8AD7-E989E77334D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801AA37B-5617-4340-96E9-2E57EA13754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3CC2A9AB-6F77-0D47-9CC5-BF40C4C344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Lst>
  <p:txStyles>
    <p:titleStyle>
      <a:lvl1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1pPr>
      <a:lvl2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2pPr>
      <a:lvl3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3pPr>
      <a:lvl4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4pPr>
      <a:lvl5pPr algn="ctr" rtl="0" eaLnBrk="0" fontAlgn="base" hangingPunct="0">
        <a:spcBef>
          <a:spcPct val="0"/>
        </a:spcBef>
        <a:spcAft>
          <a:spcPct val="0"/>
        </a:spcAft>
        <a:defRPr sz="4000">
          <a:solidFill>
            <a:schemeClr val="tx2"/>
          </a:solidFill>
          <a:latin typeface="Calibri" pitchFamily="34" charset="0"/>
          <a:ea typeface="ＭＳ Ｐゴシック" charset="-128"/>
          <a:cs typeface="Calibri" pitchFamily="34"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5.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8.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9.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32.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4.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wmf"/><Relationship Id="rId4" Type="http://schemas.openxmlformats.org/officeDocument/2006/relationships/oleObject" Target="../embeddings/oleObject13.bin"/></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EF46-5A0F-4743-8280-A86B58457E1E}"/>
              </a:ext>
            </a:extLst>
          </p:cNvPr>
          <p:cNvSpPr>
            <a:spLocks noGrp="1"/>
          </p:cNvSpPr>
          <p:nvPr>
            <p:ph type="title"/>
          </p:nvPr>
        </p:nvSpPr>
        <p:spPr>
          <a:xfrm>
            <a:off x="472179" y="2438400"/>
            <a:ext cx="3490221" cy="1162050"/>
          </a:xfrm>
        </p:spPr>
        <p:txBody>
          <a:bodyPr/>
          <a:lstStyle/>
          <a:p>
            <a:r>
              <a:rPr lang="en-US" altLang="en-US" sz="2600" dirty="0">
                <a:solidFill>
                  <a:srgbClr val="1D6E7D"/>
                </a:solidFill>
                <a:latin typeface="+mj-lt"/>
                <a:ea typeface="Calibri" panose="020F0502020204030204" pitchFamily="34" charset="0"/>
                <a:cs typeface="Arial" panose="020B0604020202020204" pitchFamily="34" charset="0"/>
                <a:sym typeface="Calibri" panose="020F0502020204030204" pitchFamily="34" charset="0"/>
              </a:rPr>
              <a:t>2 </a:t>
            </a:r>
            <a:r>
              <a:rPr lang="en-US" altLang="en-US" sz="2600" dirty="0">
                <a:solidFill>
                  <a:srgbClr val="990000"/>
                </a:solidFill>
                <a:latin typeface="+mj-lt"/>
                <a:ea typeface="Calibri" panose="020F0502020204030204" pitchFamily="34" charset="0"/>
                <a:cs typeface="Arial" panose="020B0604020202020204" pitchFamily="34" charset="0"/>
                <a:sym typeface="Calibri" panose="020F0502020204030204" pitchFamily="34" charset="0"/>
              </a:rPr>
              <a:t>Water, the Solvent of Life</a:t>
            </a:r>
            <a:endParaRPr lang="en-AU" sz="2600" dirty="0">
              <a:latin typeface="+mj-lt"/>
            </a:endParaRPr>
          </a:p>
        </p:txBody>
      </p:sp>
      <p:sp>
        <p:nvSpPr>
          <p:cNvPr id="4" name="Text Placeholder 3">
            <a:extLst>
              <a:ext uri="{FF2B5EF4-FFF2-40B4-BE49-F238E27FC236}">
                <a16:creationId xmlns:a16="http://schemas.microsoft.com/office/drawing/2014/main" id="{94B2D985-4355-4CF5-A813-366B649A8D8E}"/>
              </a:ext>
            </a:extLst>
          </p:cNvPr>
          <p:cNvSpPr>
            <a:spLocks noGrp="1"/>
          </p:cNvSpPr>
          <p:nvPr>
            <p:ph type="body" sz="half" idx="2"/>
          </p:nvPr>
        </p:nvSpPr>
        <p:spPr>
          <a:xfrm>
            <a:off x="493712" y="5287962"/>
            <a:ext cx="3008313" cy="838201"/>
          </a:xfrm>
        </p:spPr>
        <p:txBody>
          <a:bodyPr/>
          <a:lstStyle/>
          <a:p>
            <a:r>
              <a:rPr lang="en-US" altLang="en-US" sz="2400" dirty="0">
                <a:solidFill>
                  <a:srgbClr val="1D6E7D"/>
                </a:solidFill>
                <a:latin typeface="+mj-lt"/>
                <a:cs typeface="Arial" panose="020B0604020202020204" pitchFamily="34" charset="0"/>
                <a:sym typeface="Arial" panose="020B0604020202020204" pitchFamily="34" charset="0"/>
              </a:rPr>
              <a:t>© 20</a:t>
            </a:r>
            <a:r>
              <a:rPr lang="en-US" altLang="en-US" sz="2400" dirty="0">
                <a:solidFill>
                  <a:srgbClr val="1D6E7D"/>
                </a:solidFill>
                <a:latin typeface="+mj-lt"/>
                <a:cs typeface="Arial" panose="020B0604020202020204" pitchFamily="34" charset="0"/>
              </a:rPr>
              <a:t>21</a:t>
            </a:r>
            <a:r>
              <a:rPr lang="en-US" altLang="en-US" sz="2400" dirty="0">
                <a:solidFill>
                  <a:srgbClr val="1D6E7D"/>
                </a:solidFill>
                <a:latin typeface="+mj-lt"/>
                <a:cs typeface="Arial" panose="020B0604020202020204" pitchFamily="34" charset="0"/>
                <a:sym typeface="Arial" panose="020B0604020202020204" pitchFamily="34" charset="0"/>
              </a:rPr>
              <a:t> Macmillan Learning</a:t>
            </a:r>
            <a:endParaRPr lang="en-AU" sz="2400" dirty="0">
              <a:latin typeface="+mj-lt"/>
            </a:endParaRPr>
          </a:p>
        </p:txBody>
      </p:sp>
      <p:pic>
        <p:nvPicPr>
          <p:cNvPr id="5" name="Picture" descr="Front Cover: Principles of Biochemistry, Eighth Edition by David L. Nelson, Michael M. Cox">
            <a:extLst>
              <a:ext uri="{FF2B5EF4-FFF2-40B4-BE49-F238E27FC236}">
                <a16:creationId xmlns:a16="http://schemas.microsoft.com/office/drawing/2014/main" id="{F044A715-4782-4BF4-9FFC-54F406C7CA2F}"/>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EB66-E18B-4113-BBFE-AFE9B91F02B0}"/>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Number of Hydrogen Bonds Formed</a:t>
            </a:r>
            <a:endParaRPr lang="en-AU" dirty="0"/>
          </a:p>
        </p:txBody>
      </p:sp>
      <p:sp>
        <p:nvSpPr>
          <p:cNvPr id="5" name="Google Shape;232;g7fe2cbe272_0_58">
            <a:extLst>
              <a:ext uri="{FF2B5EF4-FFF2-40B4-BE49-F238E27FC236}">
                <a16:creationId xmlns:a16="http://schemas.microsoft.com/office/drawing/2014/main" id="{12D23C09-49EB-E24E-B96E-5363E51FEA78}"/>
              </a:ext>
            </a:extLst>
          </p:cNvPr>
          <p:cNvSpPr txBox="1">
            <a:spLocks/>
          </p:cNvSpPr>
          <p:nvPr/>
        </p:nvSpPr>
        <p:spPr bwMode="auto">
          <a:xfrm>
            <a:off x="263525" y="1795463"/>
            <a:ext cx="453707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liquid, each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 forms hydrogen bonds with an average of 3.4 other molecules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ice, each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 forms 4 hydrogen bonds</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pic>
        <p:nvPicPr>
          <p:cNvPr id="36867" name="Picture 2" descr="Three rectangular planes are shown with water molecules embedded in them. There are several water molecules present between the planes. Each water molecule in between the planes is able to form hydrogen bonds with four adjacent molecules and these are represented as sets of three horizontal lines. The overall structure of the water molecules and bonds forms hexagonal shapes.">
            <a:extLst>
              <a:ext uri="{FF2B5EF4-FFF2-40B4-BE49-F238E27FC236}">
                <a16:creationId xmlns:a16="http://schemas.microsoft.com/office/drawing/2014/main" id="{D6A02C56-3198-E743-959B-4D2D290A1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1295400"/>
            <a:ext cx="35782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E77D-10FB-4420-99A2-06AD59D36691}"/>
              </a:ext>
            </a:extLst>
          </p:cNvPr>
          <p:cNvSpPr>
            <a:spLocks noGrp="1"/>
          </p:cNvSpPr>
          <p:nvPr>
            <p:ph type="title"/>
          </p:nvPr>
        </p:nvSpPr>
        <p:spPr/>
        <p:txBody>
          <a:bodyPr/>
          <a:lstStyle/>
          <a:p>
            <a:r>
              <a:rPr lang="en-US" altLang="en-US" sz="36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Hydrogen Bonds Account for the Relatively High Melting Point of Water</a:t>
            </a:r>
            <a:endParaRPr lang="en-AU" sz="3600" dirty="0"/>
          </a:p>
        </p:txBody>
      </p:sp>
      <p:sp>
        <p:nvSpPr>
          <p:cNvPr id="8" name="Google Shape;232;g7fe2cbe272_0_58">
            <a:extLst>
              <a:ext uri="{FF2B5EF4-FFF2-40B4-BE49-F238E27FC236}">
                <a16:creationId xmlns:a16="http://schemas.microsoft.com/office/drawing/2014/main" id="{A0C17177-30A0-FA4F-9AD0-4293457525D7}"/>
              </a:ext>
            </a:extLst>
          </p:cNvPr>
          <p:cNvSpPr txBox="1">
            <a:spLocks/>
          </p:cNvSpPr>
          <p:nvPr/>
        </p:nvSpPr>
        <p:spPr bwMode="auto">
          <a:xfrm>
            <a:off x="476250" y="1981200"/>
            <a:ext cx="8191500" cy="4495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during melting or evaporation, heat is taken up by the system and the entropy of the aqueous system increases:</a:t>
            </a: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O(solid)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O(liquid)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 +5.9 kJ/mol</a:t>
            </a: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O(liquid)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O(gas)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 +44.0 kJ/mol</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room temperature, melting and evaporation occur spontaneously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free-energy change (∆</a:t>
            </a:r>
            <a:r>
              <a:rPr lang="en-US" sz="2400" b="0" i="1" dirty="0">
                <a:latin typeface="Arial" panose="020B0604020202020204" pitchFamily="34" charset="0"/>
                <a:cs typeface="Arial" panose="020B0604020202020204" pitchFamily="34" charset="0"/>
              </a:rPr>
              <a:t>G</a:t>
            </a:r>
            <a:r>
              <a:rPr lang="en-US" sz="2400" b="0" dirty="0">
                <a:latin typeface="Arial" panose="020B0604020202020204" pitchFamily="34" charset="0"/>
                <a:cs typeface="Arial" panose="020B0604020202020204" pitchFamily="34" charset="0"/>
              </a:rPr>
              <a:t>) must be negative</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because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is positive, the increase in </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drives these changes</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p>
          <a:p>
            <a:pPr lvl="1" indent="-406400">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4DAF-B1C5-4742-ABD9-671916EC2787}"/>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Water Forms Hydrogen Bonds with Polar Solutes</a:t>
            </a:r>
            <a:endParaRPr lang="en-AU" dirty="0">
              <a:solidFill>
                <a:srgbClr val="4E4CB4"/>
              </a:solidFill>
            </a:endParaRPr>
          </a:p>
        </p:txBody>
      </p:sp>
      <p:sp>
        <p:nvSpPr>
          <p:cNvPr id="40962" name="Google Shape;232;g7fe2cbe272_0_58">
            <a:extLst>
              <a:ext uri="{FF2B5EF4-FFF2-40B4-BE49-F238E27FC236}">
                <a16:creationId xmlns:a16="http://schemas.microsoft.com/office/drawing/2014/main" id="{782F4712-4927-4B48-BA43-56796EB5208B}"/>
              </a:ext>
            </a:extLst>
          </p:cNvPr>
          <p:cNvSpPr txBox="1">
            <a:spLocks noChangeArrowheads="1"/>
          </p:cNvSpPr>
          <p:nvPr/>
        </p:nvSpPr>
        <p:spPr bwMode="auto">
          <a:xfrm>
            <a:off x="303213" y="1752600"/>
            <a:ext cx="8281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hydrogen bonds readily form between an electronegative atom (the hydrogen acceptor) and a hydrogen atom covalently bonded to another electronegative atom (the hydrogen donor) </a:t>
            </a:r>
          </a:p>
        </p:txBody>
      </p:sp>
      <p:pic>
        <p:nvPicPr>
          <p:cNvPr id="40963" name="Picture 2" descr="The hydrogen donor for first three molecules is H bonded to O that is further bonded; H forms the hydrogen bond. The first hydrogen acceptor is C further bonded to two atoms and double bonded to O, which forms a hydrogen bond with H. The second hydrogen acceptor is N that is double bonded and single bonded to other atoms; N forms a hydrogen bond with H. The third hydrogen acceptor is O further bonded to two other atoms; its O forms a hydrogen bond with H. The hydrogen donor for the second three molecules is N that is further bonded to two other atoms and to H; H forms the hydrogen bond. The first hydrogen acceptor is C further bonded to two atoms and double bonded to O, which forms a hydrogen bond with H. The third hydrogen acceptor is O further bonded to two other atoms; its O forms a hydrogen bond with H. The third hydrogen acceptor is N that is double bonded and single bonded to two other atoms; N forms a hydrogen bond with H.">
            <a:extLst>
              <a:ext uri="{FF2B5EF4-FFF2-40B4-BE49-F238E27FC236}">
                <a16:creationId xmlns:a16="http://schemas.microsoft.com/office/drawing/2014/main" id="{018753F1-53FC-904A-9FB8-964B3F6EE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3819525"/>
            <a:ext cx="68453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Google Shape;170;p2" descr="Icon P 1&#10;">
            <a:extLst>
              <a:ext uri="{FF2B5EF4-FFF2-40B4-BE49-F238E27FC236}">
                <a16:creationId xmlns:a16="http://schemas.microsoft.com/office/drawing/2014/main" id="{DDFD1ADD-F8EE-4843-8CF8-1BB503CAD1D6}"/>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7356"/>
          <a:stretch/>
        </p:blipFill>
        <p:spPr bwMode="auto">
          <a:xfrm>
            <a:off x="1673944" y="304799"/>
            <a:ext cx="1190625" cy="72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BE4F29B-E214-4808-B623-D5D1E648FDE9}"/>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 of 5)</a:t>
            </a:r>
            <a:endParaRPr lang="en-AU" sz="2000" dirty="0"/>
          </a:p>
        </p:txBody>
      </p:sp>
      <p:sp>
        <p:nvSpPr>
          <p:cNvPr id="47107" name="Text Placeholder 2">
            <a:extLst>
              <a:ext uri="{FF2B5EF4-FFF2-40B4-BE49-F238E27FC236}">
                <a16:creationId xmlns:a16="http://schemas.microsoft.com/office/drawing/2014/main" id="{DF93113C-038D-434F-8722-D8F111DC796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826C-BEBB-40EF-92F6-D6A56E2C1DF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Biologically Important Hydrogen Bonds</a:t>
            </a:r>
            <a:endParaRPr lang="en-AU" dirty="0"/>
          </a:p>
        </p:txBody>
      </p:sp>
      <p:sp>
        <p:nvSpPr>
          <p:cNvPr id="49154" name="Google Shape;232;g7fe2cbe272_0_58">
            <a:extLst>
              <a:ext uri="{FF2B5EF4-FFF2-40B4-BE49-F238E27FC236}">
                <a16:creationId xmlns:a16="http://schemas.microsoft.com/office/drawing/2014/main" id="{C068BC9B-3605-B747-B8F9-116A3971F7B0}"/>
              </a:ext>
            </a:extLst>
          </p:cNvPr>
          <p:cNvSpPr txBox="1">
            <a:spLocks noChangeArrowheads="1"/>
          </p:cNvSpPr>
          <p:nvPr/>
        </p:nvSpPr>
        <p:spPr bwMode="auto">
          <a:xfrm>
            <a:off x="211138" y="1441450"/>
            <a:ext cx="39624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hydrogen atoms covalently bonded to carbon atoms do not hydrogen bond </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alcohols, aldehydes, ketones, and compounds containing N—H bonds all form hydrogen bonds with water</a:t>
            </a:r>
          </a:p>
        </p:txBody>
      </p:sp>
      <p:pic>
        <p:nvPicPr>
          <p:cNvPr id="49155" name="Picture 3" descr="A figure shows four biologically important hydrogen bonds: between the hydroxyl group of an alcohol and water, between the carbonyl group of a ketone and water, between peptide groups in a polypeptide, and between complementary bases of D N A.">
            <a:extLst>
              <a:ext uri="{FF2B5EF4-FFF2-40B4-BE49-F238E27FC236}">
                <a16:creationId xmlns:a16="http://schemas.microsoft.com/office/drawing/2014/main" id="{80FE7D33-9D0D-9A4A-9ABA-53FC453E7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1600200"/>
            <a:ext cx="44227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2D19-7871-4864-B839-9DE8AD9CD63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Directionality of the Hydrogen Bond</a:t>
            </a:r>
            <a:endParaRPr lang="en-AU" dirty="0"/>
          </a:p>
        </p:txBody>
      </p:sp>
      <p:sp>
        <p:nvSpPr>
          <p:cNvPr id="6" name="Google Shape;232;g7fe2cbe272_0_58">
            <a:extLst>
              <a:ext uri="{FF2B5EF4-FFF2-40B4-BE49-F238E27FC236}">
                <a16:creationId xmlns:a16="http://schemas.microsoft.com/office/drawing/2014/main" id="{FEA0E6E6-B157-9947-BA76-309941F9028C}"/>
              </a:ext>
            </a:extLst>
          </p:cNvPr>
          <p:cNvSpPr txBox="1">
            <a:spLocks/>
          </p:cNvSpPr>
          <p:nvPr/>
        </p:nvSpPr>
        <p:spPr bwMode="auto">
          <a:xfrm>
            <a:off x="295275" y="1752600"/>
            <a:ext cx="8553450" cy="129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strongest when the acceptor atom is in line with the covalent bond between the donor atom and H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maximizes electrostatic interaction </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p:txBody>
      </p:sp>
      <p:pic>
        <p:nvPicPr>
          <p:cNvPr id="55299" name="Picture 2" descr="The strong hydrogen bond forms between R O H and O that is double bonded to P that is further bonded to three other atoms. R O H forms a vertical line with R at the top and H at the bottom. H forms a hydrogen bond with O below, which has a double bond to P extending to the lower left. The weaker hydrogen bond forms between the same atoms but the O of the bottom molecule is shifted to the left and the hydrogen bond forms diagonally to the lower left instead of in a straight line.">
            <a:extLst>
              <a:ext uri="{FF2B5EF4-FFF2-40B4-BE49-F238E27FC236}">
                <a16:creationId xmlns:a16="http://schemas.microsoft.com/office/drawing/2014/main" id="{FDF93D69-DEF4-6B4F-BB00-7DB84D1BF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3424238"/>
            <a:ext cx="7127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06C1-B4B9-4538-8759-472FD7F2CB5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Water Interacts Electrostatically with Charged Solutes</a:t>
            </a:r>
            <a:endParaRPr lang="en-AU" dirty="0">
              <a:solidFill>
                <a:srgbClr val="4E4CB4"/>
              </a:solidFill>
            </a:endParaRPr>
          </a:p>
        </p:txBody>
      </p:sp>
      <p:sp>
        <p:nvSpPr>
          <p:cNvPr id="61442" name="Google Shape;232;g7fe2cbe272_0_58">
            <a:extLst>
              <a:ext uri="{FF2B5EF4-FFF2-40B4-BE49-F238E27FC236}">
                <a16:creationId xmlns:a16="http://schemas.microsoft.com/office/drawing/2014/main" id="{795B31B6-26B8-BB4D-9080-9453CFE161EF}"/>
              </a:ext>
            </a:extLst>
          </p:cNvPr>
          <p:cNvSpPr txBox="1">
            <a:spLocks noChangeArrowheads="1"/>
          </p:cNvSpPr>
          <p:nvPr/>
        </p:nvSpPr>
        <p:spPr bwMode="auto">
          <a:xfrm>
            <a:off x="303213" y="1752600"/>
            <a:ext cx="8281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a:cs typeface="Arial" panose="020B0604020202020204" pitchFamily="34" charset="0"/>
              </a:rPr>
              <a:t>hydrophilic </a:t>
            </a:r>
            <a:r>
              <a:rPr lang="en-US" altLang="en-US" sz="2400" b="0">
                <a:cs typeface="Arial" panose="020B0604020202020204" pitchFamily="34" charset="0"/>
              </a:rPr>
              <a:t>= describes compounds that dissolve easily in H</a:t>
            </a:r>
            <a:r>
              <a:rPr lang="en-US" altLang="en-US" sz="2400" b="0" baseline="-25000">
                <a:cs typeface="Arial" panose="020B0604020202020204" pitchFamily="34" charset="0"/>
              </a:rPr>
              <a:t>2</a:t>
            </a:r>
            <a:r>
              <a:rPr lang="en-US" altLang="en-US" sz="2400" b="0">
                <a:cs typeface="Arial" panose="020B0604020202020204" pitchFamily="34" charset="0"/>
              </a:rPr>
              <a:t>O; generally charged or polar compounds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a:cs typeface="Arial" panose="020B0604020202020204" pitchFamily="34" charset="0"/>
              </a:rPr>
              <a:t>hydrophobic </a:t>
            </a:r>
            <a:r>
              <a:rPr lang="en-US" altLang="en-US" sz="2400" b="0">
                <a:cs typeface="Arial" panose="020B0604020202020204" pitchFamily="34" charset="0"/>
              </a:rPr>
              <a:t>= nonpolar molecules such as lipids and waxes </a:t>
            </a: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r>
              <a:rPr lang="en-US" altLang="en-US" sz="2400">
                <a:cs typeface="Arial" panose="020B0604020202020204" pitchFamily="34" charset="0"/>
              </a:rPr>
              <a:t>amphipathic </a:t>
            </a:r>
            <a:r>
              <a:rPr lang="en-US" altLang="en-US" sz="2400" b="0">
                <a:cs typeface="Arial" panose="020B0604020202020204" pitchFamily="34" charset="0"/>
              </a:rPr>
              <a:t>= contain regions that are polar (or charged) and regions that are nonpolar</a:t>
            </a:r>
            <a:endParaRPr lang="en-US" altLang="en-US" sz="240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E939-0A82-46B1-A6AF-957BA4D7208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Polar, Nonpolar, and Amphipathic Biomolecules</a:t>
            </a:r>
            <a:endParaRPr lang="en-AU" dirty="0"/>
          </a:p>
        </p:txBody>
      </p:sp>
      <p:pic>
        <p:nvPicPr>
          <p:cNvPr id="63490" name="Picture 1" descr="A table shows chemical structures of 5 polar, 1 nonpolar, and 2 amphipathic biomolecules as ionic forms at p H 7.">
            <a:extLst>
              <a:ext uri="{FF2B5EF4-FFF2-40B4-BE49-F238E27FC236}">
                <a16:creationId xmlns:a16="http://schemas.microsoft.com/office/drawing/2014/main" id="{F15AC77D-70DD-C54C-ACFF-84B563B08E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213" y="1732721"/>
            <a:ext cx="8283575" cy="424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68A4-8505-4D95-8049-049F313BD53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as Solvent</a:t>
            </a:r>
            <a:endParaRPr lang="en-AU" dirty="0"/>
          </a:p>
        </p:txBody>
      </p:sp>
      <p:sp>
        <p:nvSpPr>
          <p:cNvPr id="4" name="Google Shape;232;g7fe2cbe272_0_58">
            <a:extLst>
              <a:ext uri="{FF2B5EF4-FFF2-40B4-BE49-F238E27FC236}">
                <a16:creationId xmlns:a16="http://schemas.microsoft.com/office/drawing/2014/main" id="{4AB55B45-894C-5242-8BD2-5F713FAEF186}"/>
              </a:ext>
            </a:extLst>
          </p:cNvPr>
          <p:cNvSpPr txBox="1">
            <a:spLocks/>
          </p:cNvSpPr>
          <p:nvPr/>
        </p:nvSpPr>
        <p:spPr bwMode="auto">
          <a:xfrm>
            <a:off x="400050" y="1295400"/>
            <a:ext cx="8343900" cy="2133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dissolves salts and charged biomolecules by screening electrostatic interactions</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increase in entropy of the system is largely responsible for the ease of dissolving salts in water</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p:txBody>
      </p:sp>
      <p:pic>
        <p:nvPicPr>
          <p:cNvPr id="65539" name="Picture 4" descr="A roughly square ionic lattice on the left has large spheres labeled C l minus alternating with small spheres labeled N a plus. Ball-and-stick models of water are shown along the top. Each has a small sphere with two rods extending to each side with even smaller spheres on their ends. Two arrows point from the cube of N a plus and C l minus, one to a hydrated C l minus ion and the other to a hydrated N a plus ion. The hydrated C l minus ion has a C l minus sphere with four water molecules around it. For each water molecule, the two tiny spheres representing H are facing the C l ion and the larger O sphere is away from the C l minus ion. The hydrated N a plus ion is similar but the larger O atoms are facing the ion and the smaller H atoms are oriented away from it. Text reads, note the nonrandom orientation of the water molecules.">
            <a:extLst>
              <a:ext uri="{FF2B5EF4-FFF2-40B4-BE49-F238E27FC236}">
                <a16:creationId xmlns:a16="http://schemas.microsoft.com/office/drawing/2014/main" id="{B5557593-7EB4-EA46-A7FA-DE7B86C8B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2" y="3581400"/>
            <a:ext cx="55657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29F-CC5F-435E-AD8D-4EE1249FD81E}"/>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Has a High Dielectric </a:t>
            </a:r>
            <a:b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Constant</a:t>
            </a:r>
            <a:endParaRPr lang="en-AU" dirty="0"/>
          </a:p>
        </p:txBody>
      </p:sp>
      <p:sp>
        <p:nvSpPr>
          <p:cNvPr id="71682" name="Google Shape;232;g7fe2cbe272_0_58">
            <a:extLst>
              <a:ext uri="{FF2B5EF4-FFF2-40B4-BE49-F238E27FC236}">
                <a16:creationId xmlns:a16="http://schemas.microsoft.com/office/drawing/2014/main" id="{B9CE380D-B5B7-D541-B0DB-2170EA897A38}"/>
              </a:ext>
            </a:extLst>
          </p:cNvPr>
          <p:cNvSpPr txBox="1">
            <a:spLocks noChangeArrowheads="1"/>
          </p:cNvSpPr>
          <p:nvPr/>
        </p:nvSpPr>
        <p:spPr bwMode="auto">
          <a:xfrm>
            <a:off x="152400" y="16764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dielectric constant (</a:t>
            </a:r>
            <a:r>
              <a:rPr lang="el-GR" altLang="en-US" sz="2400" b="0" i="1" dirty="0">
                <a:cs typeface="Arial" panose="020B0604020202020204" pitchFamily="34" charset="0"/>
              </a:rPr>
              <a:t>ε</a:t>
            </a:r>
            <a:r>
              <a:rPr lang="en-US" altLang="en-US" sz="2400" b="0" dirty="0">
                <a:cs typeface="Arial" panose="020B0604020202020204" pitchFamily="34" charset="0"/>
              </a:rPr>
              <a:t>) = a dimensionless physical property that reflects the number of dipoles in a solvent </a:t>
            </a:r>
          </a:p>
          <a:p>
            <a:pPr lvl="1">
              <a:lnSpc>
                <a:spcPct val="110000"/>
              </a:lnSpc>
              <a:spcBef>
                <a:spcPct val="0"/>
              </a:spcBef>
              <a:buClr>
                <a:srgbClr val="000000"/>
              </a:buClr>
              <a:buSzPts val="2800"/>
            </a:pPr>
            <a:r>
              <a:rPr lang="en-US" altLang="en-US" sz="2400" b="0" dirty="0">
                <a:cs typeface="Arial" panose="020B0604020202020204" pitchFamily="34" charset="0"/>
              </a:rPr>
              <a:t>for water at 25 </a:t>
            </a:r>
            <a:r>
              <a:rPr lang="en-US" altLang="en-US" sz="2400" b="0" dirty="0">
                <a:latin typeface="+mn-lt"/>
                <a:ea typeface="Arial Unicode MS" panose="020B0604020202020204" pitchFamily="34" charset="-128"/>
                <a:cs typeface="Arial Unicode MS" panose="020B0604020202020204" pitchFamily="34" charset="-128"/>
              </a:rPr>
              <a:t>°</a:t>
            </a:r>
            <a:r>
              <a:rPr lang="en-US" altLang="en-US" sz="2400" b="0" dirty="0">
                <a:cs typeface="Arial" panose="020B0604020202020204" pitchFamily="34" charset="0"/>
              </a:rPr>
              <a:t>C, </a:t>
            </a:r>
            <a:r>
              <a:rPr lang="el-GR" altLang="en-US" sz="2400" b="0" i="1" dirty="0">
                <a:cs typeface="Arial" panose="020B0604020202020204" pitchFamily="34" charset="0"/>
              </a:rPr>
              <a:t>ε</a:t>
            </a:r>
            <a:r>
              <a:rPr lang="el-GR" altLang="en-US" sz="2400" b="0" dirty="0">
                <a:cs typeface="Arial" panose="020B0604020202020204" pitchFamily="34" charset="0"/>
              </a:rPr>
              <a:t> </a:t>
            </a:r>
            <a:r>
              <a:rPr lang="en-US" altLang="en-US" sz="2400" b="0" dirty="0">
                <a:cs typeface="Arial" panose="020B0604020202020204" pitchFamily="34" charset="0"/>
              </a:rPr>
              <a:t>= 78.5 </a:t>
            </a:r>
          </a:p>
          <a:p>
            <a:pPr lvl="1">
              <a:lnSpc>
                <a:spcPct val="110000"/>
              </a:lnSpc>
              <a:spcBef>
                <a:spcPct val="0"/>
              </a:spcBef>
              <a:buClr>
                <a:srgbClr val="000000"/>
              </a:buClr>
              <a:buSzPts val="2800"/>
            </a:pPr>
            <a:r>
              <a:rPr lang="en-US" altLang="en-US" sz="2400" b="0" dirty="0">
                <a:cs typeface="Arial" panose="020B0604020202020204" pitchFamily="34" charset="0"/>
              </a:rPr>
              <a:t>for nonpolar benzene at 25 </a:t>
            </a:r>
            <a:r>
              <a:rPr lang="en-US" altLang="en-US" sz="2400" b="0" dirty="0">
                <a:latin typeface="+mn-lt"/>
                <a:ea typeface="Arial Unicode MS" panose="020B0604020202020204" pitchFamily="34" charset="-128"/>
                <a:cs typeface="Arial Unicode MS" panose="020B0604020202020204" pitchFamily="34" charset="-128"/>
              </a:rPr>
              <a:t>°</a:t>
            </a:r>
            <a:r>
              <a:rPr lang="en-US" altLang="en-US" sz="2400" b="0" dirty="0">
                <a:cs typeface="Arial" panose="020B0604020202020204" pitchFamily="34" charset="0"/>
              </a:rPr>
              <a:t>C, </a:t>
            </a:r>
            <a:r>
              <a:rPr lang="el-GR" altLang="en-US" sz="2400" b="0" i="1" dirty="0">
                <a:cs typeface="Arial" panose="020B0604020202020204" pitchFamily="34" charset="0"/>
              </a:rPr>
              <a:t>ε</a:t>
            </a:r>
            <a:r>
              <a:rPr lang="el-GR" altLang="en-US" sz="2400" b="0" dirty="0">
                <a:cs typeface="Arial" panose="020B0604020202020204" pitchFamily="34" charset="0"/>
              </a:rPr>
              <a:t> </a:t>
            </a:r>
            <a:r>
              <a:rPr lang="en-US" altLang="en-US" sz="2400" b="0" dirty="0">
                <a:cs typeface="Arial" panose="020B0604020202020204" pitchFamily="34" charset="0"/>
              </a:rPr>
              <a:t>= 4.6 </a:t>
            </a:r>
            <a:r>
              <a:rPr lang="en-US" altLang="en-US" dirty="0">
                <a:cs typeface="Arial" panose="020B0604020202020204" pitchFamily="34" charset="0"/>
              </a:rPr>
              <a:t> </a:t>
            </a:r>
            <a:endParaRPr lang="en-US" altLang="en-US" sz="2000" dirty="0">
              <a:cs typeface="Arial" panose="020B0604020202020204" pitchFamily="34" charset="0"/>
            </a:endParaRPr>
          </a:p>
          <a:p>
            <a:pPr lvl="1">
              <a:lnSpc>
                <a:spcPct val="110000"/>
              </a:lnSpc>
              <a:spcBef>
                <a:spcPct val="0"/>
              </a:spcBef>
              <a:buClr>
                <a:srgbClr val="000000"/>
              </a:buClr>
              <a:buSzPts val="2800"/>
            </a:pPr>
            <a:endParaRPr lang="en-US" altLang="en-US" sz="2000" b="0" dirty="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oogle Shape;170;p2" descr="Icon P 1&#10;">
            <a:extLst>
              <a:ext uri="{FF2B5EF4-FFF2-40B4-BE49-F238E27FC236}">
                <a16:creationId xmlns:a16="http://schemas.microsoft.com/office/drawing/2014/main" id="{B66057E4-EE4E-C141-910D-392020C1B9EB}"/>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0228" b="2131"/>
          <a:stretch/>
        </p:blipFill>
        <p:spPr bwMode="auto">
          <a:xfrm>
            <a:off x="1669025" y="305439"/>
            <a:ext cx="1190625" cy="6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D7B0904-2A0B-4C31-A4F1-4C973BBB40D0}"/>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(5 of 5)</a:t>
            </a:r>
            <a:endParaRPr lang="en-AU" dirty="0"/>
          </a:p>
        </p:txBody>
      </p:sp>
      <p:sp>
        <p:nvSpPr>
          <p:cNvPr id="20483" name="Text Placeholder 2">
            <a:extLst>
              <a:ext uri="{FF2B5EF4-FFF2-40B4-BE49-F238E27FC236}">
                <a16:creationId xmlns:a16="http://schemas.microsoft.com/office/drawing/2014/main" id="{E0149BD1-17A3-DF4D-BF16-CA47288414E3}"/>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E82570-8B3E-434A-8C4A-9A648C90FE7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the Force of Ionic Interactions</a:t>
            </a:r>
            <a:endParaRPr lang="en-AU" dirty="0"/>
          </a:p>
        </p:txBody>
      </p:sp>
      <p:sp>
        <p:nvSpPr>
          <p:cNvPr id="71682" name="Google Shape;232;g7fe2cbe272_0_58">
            <a:extLst>
              <a:ext uri="{FF2B5EF4-FFF2-40B4-BE49-F238E27FC236}">
                <a16:creationId xmlns:a16="http://schemas.microsoft.com/office/drawing/2014/main" id="{B9CE380D-B5B7-D541-B0DB-2170EA897A38}"/>
              </a:ext>
            </a:extLst>
          </p:cNvPr>
          <p:cNvSpPr txBox="1">
            <a:spLocks noChangeArrowheads="1"/>
          </p:cNvSpPr>
          <p:nvPr/>
        </p:nvSpPr>
        <p:spPr bwMode="auto">
          <a:xfrm>
            <a:off x="152400" y="1676400"/>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the force (</a:t>
            </a:r>
            <a:r>
              <a:rPr lang="en-US" altLang="en-US" sz="2400" b="0" i="1" dirty="0">
                <a:cs typeface="Arial" panose="020B0604020202020204" pitchFamily="34" charset="0"/>
              </a:rPr>
              <a:t>F</a:t>
            </a:r>
            <a:r>
              <a:rPr lang="en-US" altLang="en-US" sz="2400" b="0" dirty="0">
                <a:cs typeface="Arial" panose="020B0604020202020204" pitchFamily="34" charset="0"/>
              </a:rPr>
              <a:t>) of ionic interactions in solution depends on:</a:t>
            </a:r>
          </a:p>
          <a:p>
            <a:pPr lvl="1">
              <a:lnSpc>
                <a:spcPct val="110000"/>
              </a:lnSpc>
              <a:spcBef>
                <a:spcPct val="0"/>
              </a:spcBef>
              <a:buClr>
                <a:srgbClr val="000000"/>
              </a:buClr>
              <a:buSzPts val="2800"/>
            </a:pPr>
            <a:r>
              <a:rPr lang="en-US" altLang="en-US" sz="2400" b="0" dirty="0">
                <a:cs typeface="Arial" panose="020B0604020202020204" pitchFamily="34" charset="0"/>
              </a:rPr>
              <a:t>the magnitude of the charges (</a:t>
            </a:r>
            <a:r>
              <a:rPr lang="en-US" altLang="en-US" sz="2400" b="0" i="1" dirty="0">
                <a:cs typeface="Arial" panose="020B0604020202020204" pitchFamily="34" charset="0"/>
              </a:rPr>
              <a:t>Q</a:t>
            </a:r>
            <a:r>
              <a:rPr lang="en-US" altLang="en-US" sz="2400" b="0" dirty="0">
                <a:cs typeface="Arial" panose="020B0604020202020204" pitchFamily="34" charset="0"/>
              </a:rPr>
              <a:t>)</a:t>
            </a:r>
          </a:p>
          <a:p>
            <a:pPr lvl="1">
              <a:lnSpc>
                <a:spcPct val="110000"/>
              </a:lnSpc>
              <a:spcBef>
                <a:spcPct val="0"/>
              </a:spcBef>
              <a:buClr>
                <a:srgbClr val="000000"/>
              </a:buClr>
              <a:buSzPts val="2800"/>
            </a:pPr>
            <a:r>
              <a:rPr lang="en-US" altLang="en-US" sz="2400" b="0" dirty="0">
                <a:cs typeface="Arial" panose="020B0604020202020204" pitchFamily="34" charset="0"/>
              </a:rPr>
              <a:t>the distance between the charged groups (</a:t>
            </a:r>
            <a:r>
              <a:rPr lang="en-US" altLang="en-US" sz="2400" b="0" i="1" dirty="0">
                <a:cs typeface="Arial" panose="020B0604020202020204" pitchFamily="34" charset="0"/>
              </a:rPr>
              <a:t>r</a:t>
            </a:r>
            <a:r>
              <a:rPr lang="en-US" altLang="en-US" sz="2400" b="0" dirty="0">
                <a:cs typeface="Arial" panose="020B0604020202020204" pitchFamily="34" charset="0"/>
              </a:rPr>
              <a:t>)</a:t>
            </a:r>
          </a:p>
          <a:p>
            <a:pPr lvl="1">
              <a:lnSpc>
                <a:spcPct val="110000"/>
              </a:lnSpc>
              <a:spcBef>
                <a:spcPct val="0"/>
              </a:spcBef>
              <a:buClr>
                <a:srgbClr val="000000"/>
              </a:buClr>
              <a:buSzPts val="2800"/>
            </a:pPr>
            <a:r>
              <a:rPr lang="en-US" altLang="en-US" sz="2400" b="0" dirty="0">
                <a:cs typeface="Arial" panose="020B0604020202020204" pitchFamily="34" charset="0"/>
              </a:rPr>
              <a:t>the dielectric constant of the solvent (</a:t>
            </a:r>
            <a:r>
              <a:rPr lang="el-GR" altLang="en-US" sz="2400" b="0" i="1" dirty="0">
                <a:cs typeface="Arial" panose="020B0604020202020204" pitchFamily="34" charset="0"/>
              </a:rPr>
              <a:t>ε</a:t>
            </a:r>
            <a:r>
              <a:rPr lang="en-US" altLang="en-US" sz="2400" b="0" dirty="0">
                <a:cs typeface="Arial" panose="020B0604020202020204" pitchFamily="34"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4215658935"/>
              </p:ext>
            </p:extLst>
          </p:nvPr>
        </p:nvGraphicFramePr>
        <p:xfrm>
          <a:off x="3956050" y="3655822"/>
          <a:ext cx="1231900" cy="763778"/>
        </p:xfrm>
        <a:graphic>
          <a:graphicData uri="http://schemas.openxmlformats.org/presentationml/2006/ole">
            <mc:AlternateContent xmlns:mc="http://schemas.openxmlformats.org/markup-compatibility/2006">
              <mc:Choice xmlns:v="urn:schemas-microsoft-com:vml" Requires="v">
                <p:oleObj spid="_x0000_s1067" name="Equation" r:id="rId4" imgW="634680" imgH="393480" progId="Equation.DSMT4">
                  <p:embed/>
                </p:oleObj>
              </mc:Choice>
              <mc:Fallback>
                <p:oleObj name="Equation" r:id="rId4" imgW="634680" imgH="393480" progId="Equation.DSMT4">
                  <p:embed/>
                  <p:pic>
                    <p:nvPicPr>
                      <p:cNvPr id="0" name=""/>
                      <p:cNvPicPr/>
                      <p:nvPr/>
                    </p:nvPicPr>
                    <p:blipFill>
                      <a:blip r:embed="rId5"/>
                      <a:stretch>
                        <a:fillRect/>
                      </a:stretch>
                    </p:blipFill>
                    <p:spPr>
                      <a:xfrm>
                        <a:off x="3956050" y="3655822"/>
                        <a:ext cx="1231900" cy="763778"/>
                      </a:xfrm>
                      <a:prstGeom prst="rect">
                        <a:avLst/>
                      </a:prstGeom>
                    </p:spPr>
                  </p:pic>
                </p:oleObj>
              </mc:Fallback>
            </mc:AlternateContent>
          </a:graphicData>
        </a:graphic>
      </p:graphicFrame>
      <p:sp>
        <p:nvSpPr>
          <p:cNvPr id="5" name="Google Shape;232;g7fe2cbe272_0_58">
            <a:extLst>
              <a:ext uri="{FF2B5EF4-FFF2-40B4-BE49-F238E27FC236}">
                <a16:creationId xmlns:a16="http://schemas.microsoft.com/office/drawing/2014/main" id="{B9CE380D-B5B7-D541-B0DB-2170EA897A38}"/>
              </a:ext>
            </a:extLst>
          </p:cNvPr>
          <p:cNvSpPr txBox="1">
            <a:spLocks noChangeArrowheads="1"/>
          </p:cNvSpPr>
          <p:nvPr/>
        </p:nvSpPr>
        <p:spPr bwMode="auto">
          <a:xfrm>
            <a:off x="152400" y="4915789"/>
            <a:ext cx="8534400" cy="53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ionic attractions or repulsions operate over 10 to 40 nm.</a:t>
            </a:r>
            <a:endParaRPr lang="en-US" altLang="en-US" sz="1600" b="0" dirty="0">
              <a:cs typeface="Arial" panose="020B0604020202020204" pitchFamily="34" charset="0"/>
            </a:endParaRPr>
          </a:p>
        </p:txBody>
      </p:sp>
    </p:spTree>
    <p:extLst>
      <p:ext uri="{BB962C8B-B14F-4D97-AF65-F5344CB8AC3E}">
        <p14:creationId xmlns:p14="http://schemas.microsoft.com/office/powerpoint/2010/main" val="256612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ABE4-F892-400D-AEB5-838FBC1F7E8C}"/>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Nonpolar Gases Are Poorly Soluble in Water</a:t>
            </a:r>
            <a:endParaRPr lang="en-AU" dirty="0">
              <a:solidFill>
                <a:srgbClr val="4E4CB4"/>
              </a:solidFill>
            </a:endParaRPr>
          </a:p>
        </p:txBody>
      </p:sp>
      <p:sp>
        <p:nvSpPr>
          <p:cNvPr id="75778" name="Google Shape;232;g7fe2cbe272_0_58">
            <a:extLst>
              <a:ext uri="{FF2B5EF4-FFF2-40B4-BE49-F238E27FC236}">
                <a16:creationId xmlns:a16="http://schemas.microsoft.com/office/drawing/2014/main" id="{A516A3EE-A6DC-E44E-A9D5-FC365DFC6DE0}"/>
              </a:ext>
            </a:extLst>
          </p:cNvPr>
          <p:cNvSpPr txBox="1">
            <a:spLocks noChangeArrowheads="1"/>
          </p:cNvSpPr>
          <p:nvPr/>
        </p:nvSpPr>
        <p:spPr bwMode="auto">
          <a:xfrm>
            <a:off x="304800" y="1600200"/>
            <a:ext cx="320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biologically important gases CO</a:t>
            </a:r>
            <a:r>
              <a:rPr lang="en-US" altLang="en-US" sz="2400" b="0" baseline="-25000" dirty="0">
                <a:cs typeface="Arial" panose="020B0604020202020204" pitchFamily="34" charset="0"/>
              </a:rPr>
              <a:t>2</a:t>
            </a:r>
            <a:r>
              <a:rPr lang="en-US" altLang="en-US" sz="2400" b="0" dirty="0">
                <a:cs typeface="Arial" panose="020B0604020202020204" pitchFamily="34" charset="0"/>
              </a:rPr>
              <a:t>, O</a:t>
            </a:r>
            <a:r>
              <a:rPr lang="en-US" altLang="en-US" sz="2400" b="0" baseline="-25000" dirty="0">
                <a:cs typeface="Arial" panose="020B0604020202020204" pitchFamily="34" charset="0"/>
              </a:rPr>
              <a:t>2</a:t>
            </a:r>
            <a:r>
              <a:rPr lang="en-US" altLang="en-US" sz="2400" b="0" dirty="0">
                <a:cs typeface="Arial" panose="020B0604020202020204" pitchFamily="34" charset="0"/>
              </a:rPr>
              <a:t>, N</a:t>
            </a:r>
            <a:r>
              <a:rPr lang="en-US" altLang="en-US" sz="2400" b="0" baseline="-25000" dirty="0">
                <a:cs typeface="Arial" panose="020B0604020202020204" pitchFamily="34" charset="0"/>
              </a:rPr>
              <a:t>2</a:t>
            </a:r>
            <a:r>
              <a:rPr lang="en-US" altLang="en-US" sz="2400" b="0" dirty="0">
                <a:cs typeface="Arial" panose="020B0604020202020204" pitchFamily="34" charset="0"/>
              </a:rPr>
              <a:t> are nonpolar</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their movement into aqueous solution decreases entropy by constraining their motion</a:t>
            </a:r>
          </a:p>
          <a:p>
            <a:pPr>
              <a:lnSpc>
                <a:spcPct val="110000"/>
              </a:lnSpc>
              <a:spcBef>
                <a:spcPct val="0"/>
              </a:spcBef>
              <a:buClr>
                <a:srgbClr val="000000"/>
              </a:buClr>
              <a:buSzPts val="2800"/>
            </a:pPr>
            <a:endParaRPr lang="en-US" altLang="en-US" sz="2400" b="0" dirty="0">
              <a:cs typeface="Arial" panose="020B0604020202020204" pitchFamily="34" charset="0"/>
            </a:endParaRPr>
          </a:p>
        </p:txBody>
      </p:sp>
      <p:pic>
        <p:nvPicPr>
          <p:cNvPr id="75779" name="Picture 1" descr="A table provides solubilities of some gases in water.">
            <a:extLst>
              <a:ext uri="{FF2B5EF4-FFF2-40B4-BE49-F238E27FC236}">
                <a16:creationId xmlns:a16="http://schemas.microsoft.com/office/drawing/2014/main" id="{601471E3-8D78-7947-82C2-78AAECD4C7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2946" y="1803400"/>
            <a:ext cx="517630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DF8C-3BB7-444C-8B0D-317E6CF7CB1D}"/>
              </a:ext>
            </a:extLst>
          </p:cNvPr>
          <p:cNvSpPr>
            <a:spLocks noGrp="1"/>
          </p:cNvSpPr>
          <p:nvPr>
            <p:ph type="title"/>
          </p:nvPr>
        </p:nvSpPr>
        <p:spPr/>
        <p:txBody>
          <a:bodyPr/>
          <a:lstStyle/>
          <a:p>
            <a:r>
              <a:rPr lang="en-US" altLang="en-US" sz="30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Nonpolar Compounds Force Energetically Unfavorable Changes in the Structure of Water</a:t>
            </a:r>
            <a:endParaRPr lang="en-AU" sz="3000" dirty="0">
              <a:solidFill>
                <a:srgbClr val="4E4CB4"/>
              </a:solidFill>
            </a:endParaRPr>
          </a:p>
        </p:txBody>
      </p:sp>
      <p:sp>
        <p:nvSpPr>
          <p:cNvPr id="6" name="Google Shape;232;g7fe2cbe272_0_58">
            <a:extLst>
              <a:ext uri="{FF2B5EF4-FFF2-40B4-BE49-F238E27FC236}">
                <a16:creationId xmlns:a16="http://schemas.microsoft.com/office/drawing/2014/main" id="{79B8005D-BD27-5042-B43A-D6F40F1F35BB}"/>
              </a:ext>
            </a:extLst>
          </p:cNvPr>
          <p:cNvSpPr txBox="1">
            <a:spLocks/>
          </p:cNvSpPr>
          <p:nvPr/>
        </p:nvSpPr>
        <p:spPr bwMode="auto">
          <a:xfrm>
            <a:off x="419100" y="2155825"/>
            <a:ext cx="83058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nonpolar compounds interfere with the hydrogen bonding among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molecules</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increases enthalpy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a:t>
            </a:r>
            <a:r>
              <a:rPr lang="en-US" sz="2400" b="0" dirty="0">
                <a:latin typeface="Arial" panose="020B0604020202020204" pitchFamily="34" charset="0"/>
                <a:cs typeface="Arial" panose="020B0604020202020204" pitchFamily="34" charset="0"/>
              </a:rPr>
              <a:t>) and</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decreases entropy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a:t>
            </a:r>
            <a:r>
              <a:rPr lang="en-US" sz="2400" b="0" dirty="0">
                <a:latin typeface="Arial" panose="020B0604020202020204" pitchFamily="34" charset="0"/>
                <a:cs typeface="Arial" panose="020B0604020202020204" pitchFamily="34" charset="0"/>
              </a:rPr>
              <a:t>)</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free-energy change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G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a:t>
            </a:r>
            <a:r>
              <a:rPr lang="en-US" sz="2400" b="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for dissolving a nonpolar solute in water is unfavorable: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has a positive value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has a negative value</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G </a:t>
            </a:r>
            <a:r>
              <a:rPr lang="en-US" sz="2400" b="0" dirty="0">
                <a:latin typeface="Arial" panose="020B0604020202020204" pitchFamily="34" charset="0"/>
                <a:cs typeface="Arial" panose="020B0604020202020204" pitchFamily="34" charset="0"/>
              </a:rPr>
              <a:t>has a positive value</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EFFC-5D09-45EF-9AAC-1C40C6FA423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Ordering of Water Molecules around Nonpolar Solutes</a:t>
            </a:r>
            <a:endParaRPr lang="en-AU" dirty="0"/>
          </a:p>
        </p:txBody>
      </p:sp>
      <p:sp>
        <p:nvSpPr>
          <p:cNvPr id="79874" name="Google Shape;232;g7fe2cbe272_0_58">
            <a:extLst>
              <a:ext uri="{FF2B5EF4-FFF2-40B4-BE49-F238E27FC236}">
                <a16:creationId xmlns:a16="http://schemas.microsoft.com/office/drawing/2014/main" id="{193BB471-80E5-A045-8990-85962046D181}"/>
              </a:ext>
            </a:extLst>
          </p:cNvPr>
          <p:cNvSpPr txBox="1">
            <a:spLocks noChangeArrowheads="1"/>
          </p:cNvSpPr>
          <p:nvPr/>
        </p:nvSpPr>
        <p:spPr bwMode="auto">
          <a:xfrm>
            <a:off x="419100" y="2155825"/>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H</a:t>
            </a:r>
            <a:r>
              <a:rPr lang="en-US" altLang="en-US" sz="2400" b="0" baseline="-25000" dirty="0">
                <a:cs typeface="Arial" panose="020B0604020202020204" pitchFamily="34" charset="0"/>
              </a:rPr>
              <a:t>2</a:t>
            </a:r>
            <a:r>
              <a:rPr lang="en-US" altLang="en-US" sz="2400" b="0" dirty="0">
                <a:cs typeface="Arial" panose="020B0604020202020204" pitchFamily="34" charset="0"/>
              </a:rPr>
              <a:t>O molecules form a highly ordered, </a:t>
            </a:r>
            <a:r>
              <a:rPr lang="en-US" altLang="en-US" sz="2400" b="0" dirty="0" err="1">
                <a:cs typeface="Arial" panose="020B0604020202020204" pitchFamily="34" charset="0"/>
              </a:rPr>
              <a:t>cagelike</a:t>
            </a:r>
            <a:r>
              <a:rPr lang="en-US" altLang="en-US" sz="2400" b="0" dirty="0">
                <a:cs typeface="Arial" panose="020B0604020202020204" pitchFamily="34" charset="0"/>
              </a:rPr>
              <a:t> shell around each solute molecule</a:t>
            </a:r>
          </a:p>
          <a:p>
            <a:pPr lvl="1">
              <a:lnSpc>
                <a:spcPct val="110000"/>
              </a:lnSpc>
              <a:spcBef>
                <a:spcPct val="0"/>
              </a:spcBef>
              <a:buClr>
                <a:srgbClr val="000000"/>
              </a:buClr>
              <a:buSzPts val="2800"/>
            </a:pPr>
            <a:r>
              <a:rPr lang="en-US" altLang="en-US" sz="2400" b="0" dirty="0">
                <a:cs typeface="Arial" panose="020B0604020202020204" pitchFamily="34" charset="0"/>
              </a:rPr>
              <a:t>maximizes solvent-solvent hydrogen bonding</a:t>
            </a:r>
          </a:p>
          <a:p>
            <a:pPr lvl="1">
              <a:lnSpc>
                <a:spcPct val="110000"/>
              </a:lnSpc>
              <a:spcBef>
                <a:spcPct val="0"/>
              </a:spcBef>
              <a:buClr>
                <a:srgbClr val="000000"/>
              </a:buClr>
              <a:buSzPts val="2800"/>
            </a:pPr>
            <a:r>
              <a:rPr lang="en-US" altLang="en-US" sz="2400" b="0" dirty="0">
                <a:cs typeface="Arial" panose="020B0604020202020204" pitchFamily="34" charset="0"/>
              </a:rPr>
              <a:t>H</a:t>
            </a:r>
            <a:r>
              <a:rPr lang="en-US" altLang="en-US" sz="2400" b="0" baseline="-25000" dirty="0">
                <a:cs typeface="Arial" panose="020B0604020202020204" pitchFamily="34" charset="0"/>
              </a:rPr>
              <a:t>2</a:t>
            </a:r>
            <a:r>
              <a:rPr lang="en-US" altLang="en-US" sz="2400" b="0" dirty="0">
                <a:cs typeface="Arial" panose="020B0604020202020204" pitchFamily="34" charset="0"/>
              </a:rPr>
              <a:t>O molecules are not as highly oriented as those in </a:t>
            </a:r>
            <a:r>
              <a:rPr lang="en-US" altLang="en-US" sz="2400" dirty="0">
                <a:cs typeface="Arial" panose="020B0604020202020204" pitchFamily="34" charset="0"/>
              </a:rPr>
              <a:t>clathrates </a:t>
            </a:r>
            <a:r>
              <a:rPr lang="en-US" altLang="en-US" sz="2400" b="0" dirty="0">
                <a:cs typeface="Arial" panose="020B0604020202020204" pitchFamily="34" charset="0"/>
              </a:rPr>
              <a:t>(crystalline compounds of nonpolar solutes and water) </a:t>
            </a: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C9F0-7CC7-4409-943F-3E8BE052F29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Amphipathic Compounds in Aqueous Solutions</a:t>
            </a:r>
            <a:endParaRPr lang="en-AU" dirty="0"/>
          </a:p>
        </p:txBody>
      </p:sp>
      <p:sp>
        <p:nvSpPr>
          <p:cNvPr id="86018" name="Google Shape;232;g7fe2cbe272_0_58">
            <a:extLst>
              <a:ext uri="{FF2B5EF4-FFF2-40B4-BE49-F238E27FC236}">
                <a16:creationId xmlns:a16="http://schemas.microsoft.com/office/drawing/2014/main" id="{4AA7052C-DFB8-CA40-8651-4041FA43788A}"/>
              </a:ext>
            </a:extLst>
          </p:cNvPr>
          <p:cNvSpPr txBox="1">
            <a:spLocks noChangeArrowheads="1"/>
          </p:cNvSpPr>
          <p:nvPr/>
        </p:nvSpPr>
        <p:spPr bwMode="auto">
          <a:xfrm>
            <a:off x="419100" y="1905000"/>
            <a:ext cx="4000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polar, hydrophilic region interacts favorably with H</a:t>
            </a:r>
            <a:r>
              <a:rPr lang="en-US" altLang="en-US" sz="2400" b="0" baseline="-25000" dirty="0">
                <a:cs typeface="Arial" panose="020B0604020202020204" pitchFamily="34" charset="0"/>
              </a:rPr>
              <a:t>2</a:t>
            </a:r>
            <a:r>
              <a:rPr lang="en-US" altLang="en-US" sz="2400" b="0" dirty="0">
                <a:cs typeface="Arial" panose="020B0604020202020204" pitchFamily="34" charset="0"/>
              </a:rPr>
              <a:t>O and tends to dissolve</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nonpolar, hydrophobic region tends to avoid contact with H</a:t>
            </a:r>
            <a:r>
              <a:rPr lang="en-US" altLang="en-US" sz="2400" b="0" baseline="-25000" dirty="0">
                <a:cs typeface="Arial" panose="020B0604020202020204" pitchFamily="34" charset="0"/>
              </a:rPr>
              <a:t>2</a:t>
            </a:r>
            <a:r>
              <a:rPr lang="en-US" altLang="en-US" sz="2400" b="0" dirty="0">
                <a:cs typeface="Arial" panose="020B0604020202020204" pitchFamily="34" charset="0"/>
              </a:rPr>
              <a:t>O and cluster together</a:t>
            </a:r>
          </a:p>
          <a:p>
            <a:pPr>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pic>
        <p:nvPicPr>
          <p:cNvPr id="86019" name="Picture 2" descr="Part a shows water molecules hydrogen bonded in a hexagonal shape, as well as unbonded molecules. Each water molecule in the hexagon has a hydrogen bond between its O and the adjacent H, a hydrogen bond between one of its H atoms and the adjacent O, and an H that extends outward away from the hexagon. Two water molecules are shown forming additional hydrogen bonds with these protruding H atoms and with surrounding water molecules. Text below reads, “flickering clusters” of H 2 O molecules in bulk phase. Next to this, a hydrophilic “head group” with a carbon atom double bonded to O on the left and bonded to O minus is shown in a circle with a 9 carbon chain extending downward from it labeled hydrophobic alkyl group. Water molecules are shown along the sides of the alkyl group. The water molecules are joined by hydrogen bonds and have alternating positions so that one has oxygen facing the alkyl group, the next has two H facing the alkyl group, and so on. Text beneath reads, highly ordered H 2 O molecules form “cages” around the hydrophobic alkyl chains. ">
            <a:extLst>
              <a:ext uri="{FF2B5EF4-FFF2-40B4-BE49-F238E27FC236}">
                <a16:creationId xmlns:a16="http://schemas.microsoft.com/office/drawing/2014/main" id="{D71E4E06-1ABD-C54F-B872-ED18699A63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2649" y="1905000"/>
            <a:ext cx="4219201"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994A-7417-4EC4-B611-89B0FD658E4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Hydrophobic Effect</a:t>
            </a:r>
            <a:endParaRPr lang="en-AU" dirty="0"/>
          </a:p>
        </p:txBody>
      </p:sp>
      <p:sp>
        <p:nvSpPr>
          <p:cNvPr id="6" name="Google Shape;232;g7fe2cbe272_0_58">
            <a:extLst>
              <a:ext uri="{FF2B5EF4-FFF2-40B4-BE49-F238E27FC236}">
                <a16:creationId xmlns:a16="http://schemas.microsoft.com/office/drawing/2014/main" id="{CD585D87-A01D-F245-8B39-7DBEF623F414}"/>
              </a:ext>
            </a:extLst>
          </p:cNvPr>
          <p:cNvSpPr txBox="1">
            <a:spLocks/>
          </p:cNvSpPr>
          <p:nvPr/>
        </p:nvSpPr>
        <p:spPr bwMode="auto">
          <a:xfrm>
            <a:off x="419100" y="1447800"/>
            <a:ext cx="5372100" cy="45720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hydrophobic effect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nonpolar regions cluster together</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polar regions arrange to maximize interactions with each other and with the solvent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micelles </a:t>
            </a:r>
            <a:r>
              <a:rPr lang="en-US" sz="2400" b="0" dirty="0">
                <a:latin typeface="Arial" panose="020B0604020202020204" pitchFamily="34" charset="0"/>
                <a:cs typeface="Arial" panose="020B0604020202020204" pitchFamily="34" charset="0"/>
              </a:rPr>
              <a:t>= thermodynamically stable structures of amphipathic compounds in water</a:t>
            </a:r>
            <a:endParaRPr lang="en-US" sz="24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88067" name="Picture 3" descr="Part b uses ball and stick models to show how individual long-chain fatty acids can come together to form a micelle with water molecules present only on its outer boundary. ">
            <a:extLst>
              <a:ext uri="{FF2B5EF4-FFF2-40B4-BE49-F238E27FC236}">
                <a16:creationId xmlns:a16="http://schemas.microsoft.com/office/drawing/2014/main" id="{547F8858-FA42-2248-AD9D-289E6F834D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3600" y="1232108"/>
            <a:ext cx="2336800" cy="520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Google Shape;170;p2" descr="Icon P 1&#10;">
            <a:extLst>
              <a:ext uri="{FF2B5EF4-FFF2-40B4-BE49-F238E27FC236}">
                <a16:creationId xmlns:a16="http://schemas.microsoft.com/office/drawing/2014/main" id="{06217AD7-1D57-AB4B-9557-37CEC8CA466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08" y="237511"/>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E62041E-6BD6-4CE0-987A-4CCA5BB89E6E}"/>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 of 5)</a:t>
            </a:r>
            <a:endParaRPr lang="en-AU" sz="2000" dirty="0"/>
          </a:p>
        </p:txBody>
      </p:sp>
      <p:sp>
        <p:nvSpPr>
          <p:cNvPr id="94211" name="Text Placeholder 2">
            <a:extLst>
              <a:ext uri="{FF2B5EF4-FFF2-40B4-BE49-F238E27FC236}">
                <a16:creationId xmlns:a16="http://schemas.microsoft.com/office/drawing/2014/main" id="{39609AF9-71DF-B34B-9139-75F20B4CC6E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0FB1-7168-4157-A698-03DF795F2823}"/>
              </a:ext>
            </a:extLst>
          </p:cNvPr>
          <p:cNvSpPr>
            <a:spLocks noGrp="1"/>
          </p:cNvSpPr>
          <p:nvPr>
            <p:ph type="title"/>
          </p:nvPr>
        </p:nvSpPr>
        <p:spPr/>
        <p:txBody>
          <a:bodyPr/>
          <a:lstStyle/>
          <a:p>
            <a:r>
              <a:rPr lang="en-US" altLang="en-US" sz="32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Release of Ordered Water Favors Formation of an Enzyme-Substrate Complex</a:t>
            </a:r>
            <a:endParaRPr lang="en-AU" sz="3200" dirty="0"/>
          </a:p>
        </p:txBody>
      </p:sp>
      <p:pic>
        <p:nvPicPr>
          <p:cNvPr id="96258" name="Picture 2" descr="A circle labeled, substrate has ordered water around it, with the water molecules alternating position to have either O facing out or 2 H facing out. Nearby, the irregular left side of an enzyme is also visible and has ordered water around it. Text reads, ordered water interacting with substrate an enzyme. An arrow points to the next illustration, which shows the substrate next to the enzyme. There are no water molecules between the enzyme and the substrate, but sets of horizontal lines are present and text pointing to these reads, enzyme-substrate interaction stabilized by hydrogen bonding, ionic interactions, and the hydrophobic effect. Some water molecules are ordered around the enzyme and substrate, but others are farther away, and arrows show them moving away from the space between the enzyme and substrate. Text reads, disordered water displaced by enzyme-substrate interaction.">
            <a:extLst>
              <a:ext uri="{FF2B5EF4-FFF2-40B4-BE49-F238E27FC236}">
                <a16:creationId xmlns:a16="http://schemas.microsoft.com/office/drawing/2014/main" id="{74602EE5-0E6A-954B-9B7D-CE13563B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160588"/>
            <a:ext cx="8315325"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6C972-467B-4D36-84B1-110F7629D58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van der Waals Interactions Are Weak Interatomic Attractions</a:t>
            </a:r>
            <a:endParaRPr lang="en-AU" dirty="0">
              <a:solidFill>
                <a:srgbClr val="4E4CB4"/>
              </a:solidFill>
            </a:endParaRPr>
          </a:p>
        </p:txBody>
      </p:sp>
      <p:sp>
        <p:nvSpPr>
          <p:cNvPr id="98306" name="Google Shape;232;g7fe2cbe272_0_58">
            <a:extLst>
              <a:ext uri="{FF2B5EF4-FFF2-40B4-BE49-F238E27FC236}">
                <a16:creationId xmlns:a16="http://schemas.microsoft.com/office/drawing/2014/main" id="{B3F718C0-1F11-6545-83B3-EAAFEA90183E}"/>
              </a:ext>
            </a:extLst>
          </p:cNvPr>
          <p:cNvSpPr txBox="1">
            <a:spLocks noChangeArrowheads="1"/>
          </p:cNvSpPr>
          <p:nvPr/>
        </p:nvSpPr>
        <p:spPr bwMode="auto">
          <a:xfrm>
            <a:off x="285750" y="1998662"/>
            <a:ext cx="415925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dirty="0">
                <a:cs typeface="Arial" panose="020B0604020202020204" pitchFamily="34" charset="0"/>
              </a:rPr>
              <a:t>van der Waals interactions </a:t>
            </a:r>
            <a:r>
              <a:rPr lang="en-US" altLang="en-US" sz="2400" b="0" dirty="0">
                <a:cs typeface="Arial" panose="020B0604020202020204" pitchFamily="34" charset="0"/>
              </a:rPr>
              <a:t>(London dispersion forces) =  distance-dependent weak  attractions and repulsions between transient dipoles</a:t>
            </a: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r>
              <a:rPr lang="en-US" altLang="en-US" sz="2400" dirty="0">
                <a:cs typeface="Arial" panose="020B0604020202020204" pitchFamily="34" charset="0"/>
              </a:rPr>
              <a:t>van der Waals radius </a:t>
            </a:r>
            <a:r>
              <a:rPr lang="en-US" altLang="en-US" sz="2400" b="0" i="1" dirty="0">
                <a:cs typeface="Arial" panose="020B0604020202020204" pitchFamily="34" charset="0"/>
              </a:rPr>
              <a:t>= </a:t>
            </a:r>
            <a:r>
              <a:rPr lang="en-US" altLang="en-US" sz="2400" b="0" dirty="0">
                <a:cs typeface="Arial" panose="020B0604020202020204" pitchFamily="34" charset="0"/>
              </a:rPr>
              <a:t>measure of how close an atom will allow another to approach</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
        <p:nvSpPr>
          <p:cNvPr id="3" name="TextBox 2"/>
          <p:cNvSpPr txBox="1"/>
          <p:nvPr/>
        </p:nvSpPr>
        <p:spPr>
          <a:xfrm>
            <a:off x="4572000" y="1549162"/>
            <a:ext cx="4455274" cy="523220"/>
          </a:xfrm>
          <a:prstGeom prst="rect">
            <a:avLst/>
          </a:prstGeom>
          <a:solidFill>
            <a:srgbClr val="005F6A"/>
          </a:solidFill>
        </p:spPr>
        <p:txBody>
          <a:bodyPr wrap="square" rtlCol="0">
            <a:spAutoFit/>
          </a:bodyPr>
          <a:lstStyle/>
          <a:p>
            <a:r>
              <a:rPr lang="en-US" sz="1400" dirty="0">
                <a:solidFill>
                  <a:schemeClr val="bg1"/>
                </a:solidFill>
              </a:rPr>
              <a:t>Table 2-3: van der Waals Radii and Covalent (Single-Bond) Radii of Some Elements</a:t>
            </a:r>
          </a:p>
        </p:txBody>
      </p:sp>
      <p:graphicFrame>
        <p:nvGraphicFramePr>
          <p:cNvPr id="2" name="Table 1"/>
          <p:cNvGraphicFramePr>
            <a:graphicFrameLocks noGrp="1"/>
          </p:cNvGraphicFramePr>
          <p:nvPr>
            <p:extLst>
              <p:ext uri="{D42A27DB-BD31-4B8C-83A1-F6EECF244321}">
                <p14:modId xmlns:p14="http://schemas.microsoft.com/office/powerpoint/2010/main" val="535025505"/>
              </p:ext>
            </p:extLst>
          </p:nvPr>
        </p:nvGraphicFramePr>
        <p:xfrm>
          <a:off x="4582274" y="2072382"/>
          <a:ext cx="4457700" cy="3327400"/>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0840">
                <a:tc>
                  <a:txBody>
                    <a:bodyPr/>
                    <a:lstStyle/>
                    <a:p>
                      <a:pPr algn="ctr"/>
                      <a:r>
                        <a:rPr lang="en-US" sz="1400" dirty="0">
                          <a:solidFill>
                            <a:sysClr val="windowText" lastClr="000000"/>
                          </a:solidFill>
                        </a:rPr>
                        <a:t>Element</a:t>
                      </a: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tc>
                  <a:txBody>
                    <a:bodyPr/>
                    <a:lstStyle/>
                    <a:p>
                      <a:pPr algn="ctr"/>
                      <a:r>
                        <a:rPr lang="en-US" sz="1400" dirty="0">
                          <a:solidFill>
                            <a:sysClr val="windowText" lastClr="000000"/>
                          </a:solidFill>
                        </a:rPr>
                        <a:t>van</a:t>
                      </a:r>
                      <a:r>
                        <a:rPr lang="en-US" sz="1400" baseline="0" dirty="0">
                          <a:solidFill>
                            <a:sysClr val="windowText" lastClr="000000"/>
                          </a:solidFill>
                        </a:rPr>
                        <a:t> der Waals radius (nm)</a:t>
                      </a:r>
                      <a:endParaRPr lang="en-US" sz="1400" dirty="0">
                        <a:solidFill>
                          <a:sysClr val="windowText" lastClr="000000"/>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tc>
                  <a:txBody>
                    <a:bodyPr/>
                    <a:lstStyle/>
                    <a:p>
                      <a:pPr algn="ctr"/>
                      <a:r>
                        <a:rPr lang="en-US" sz="1400" dirty="0">
                          <a:solidFill>
                            <a:sysClr val="windowText" lastClr="000000"/>
                          </a:solidFill>
                        </a:rPr>
                        <a:t>Covalent radius for single bond (nm)</a:t>
                      </a: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0E7D2"/>
                    </a:solidFill>
                  </a:tcPr>
                </a:tc>
                <a:extLst>
                  <a:ext uri="{0D108BD9-81ED-4DB2-BD59-A6C34878D82A}">
                    <a16:rowId xmlns:a16="http://schemas.microsoft.com/office/drawing/2014/main" val="10000"/>
                  </a:ext>
                </a:extLst>
              </a:tr>
              <a:tr h="370840">
                <a:tc>
                  <a:txBody>
                    <a:bodyPr/>
                    <a:lstStyle/>
                    <a:p>
                      <a:r>
                        <a:rPr lang="en-US" sz="1400" dirty="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400" dirty="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4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4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4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1400" dirty="0"/>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sz="1400" dirty="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0.133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4582274" y="5399782"/>
            <a:ext cx="4445000" cy="1077218"/>
          </a:xfrm>
          <a:prstGeom prst="rect">
            <a:avLst/>
          </a:prstGeom>
          <a:noFill/>
          <a:ln>
            <a:solidFill>
              <a:schemeClr val="tx1"/>
            </a:solidFill>
          </a:ln>
        </p:spPr>
        <p:txBody>
          <a:bodyPr wrap="square" rtlCol="0">
            <a:spAutoFit/>
          </a:bodyPr>
          <a:lstStyle/>
          <a:p>
            <a:r>
              <a:rPr lang="en-US" sz="800" b="0" dirty="0"/>
              <a:t>Sources: For van der Waals radii, R. Chauvin, </a:t>
            </a:r>
            <a:r>
              <a:rPr lang="en-US" sz="800" b="0" i="1" dirty="0"/>
              <a:t>J. Phys. Chem.</a:t>
            </a:r>
            <a:r>
              <a:rPr lang="en-US" sz="800" b="0" dirty="0"/>
              <a:t> 96:9194, 1992. For covalent radii, L. Pauling, </a:t>
            </a:r>
            <a:r>
              <a:rPr lang="en-US" sz="800" b="0" i="1" dirty="0"/>
              <a:t>Nature of the Chemical Bond</a:t>
            </a:r>
            <a:r>
              <a:rPr lang="en-US" sz="800" b="0" dirty="0"/>
              <a:t>, 3</a:t>
            </a:r>
            <a:r>
              <a:rPr lang="en-US" sz="800" b="0" baseline="30000" dirty="0"/>
              <a:t>rd</a:t>
            </a:r>
            <a:r>
              <a:rPr lang="en-US" sz="800" b="0" dirty="0"/>
              <a:t> </a:t>
            </a:r>
            <a:r>
              <a:rPr lang="en-US" sz="800" b="0" dirty="0" err="1"/>
              <a:t>edn</a:t>
            </a:r>
            <a:r>
              <a:rPr lang="en-US" sz="800" b="0" dirty="0"/>
              <a:t>, Cornell University Press, 1960.</a:t>
            </a:r>
          </a:p>
          <a:p>
            <a:r>
              <a:rPr lang="en-US" sz="800" b="0" dirty="0"/>
              <a:t>Note: van der Waals radii describe the space-filling dimensions of atoms. When two atoms are joined covalently, the atomic radii at the point of the bonding are shorter than the van der Waals radii, because the joined atoms are pulled together by the shared electron pair. The distance between nuclei in a van der Waals interaction or a covalent bond is about equal to the sum of the van der Waals or covalent radii, respectively, for the two atoms. Thus, the length of a carbon-carbon single bond is about 0.077 nm + 0.077 nm = 0.154 nm.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06AF-E3B3-467A-AB3C-13152B6FAA4E}"/>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Interactions Are Crucial to Macromolecular Structure and Function</a:t>
            </a:r>
            <a:endParaRPr lang="en-AU" sz="3200" dirty="0">
              <a:solidFill>
                <a:srgbClr val="4E4CB4"/>
              </a:solidFill>
            </a:endParaRPr>
          </a:p>
        </p:txBody>
      </p:sp>
      <p:sp>
        <p:nvSpPr>
          <p:cNvPr id="100354" name="Google Shape;232;g7fe2cbe272_0_58">
            <a:extLst>
              <a:ext uri="{FF2B5EF4-FFF2-40B4-BE49-F238E27FC236}">
                <a16:creationId xmlns:a16="http://schemas.microsoft.com/office/drawing/2014/main" id="{7123376E-5E33-8A41-AF84-A6240F378600}"/>
              </a:ext>
            </a:extLst>
          </p:cNvPr>
          <p:cNvSpPr txBox="1">
            <a:spLocks noChangeArrowheads="1"/>
          </p:cNvSpPr>
          <p:nvPr/>
        </p:nvSpPr>
        <p:spPr bwMode="auto">
          <a:xfrm>
            <a:off x="285750" y="1998663"/>
            <a:ext cx="4159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noncovalent interactions are much weaker than covalent bonds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b="0">
                <a:cs typeface="Arial" panose="020B0604020202020204" pitchFamily="34" charset="0"/>
              </a:rPr>
              <a:t>continually forming and breaking</a:t>
            </a:r>
          </a:p>
          <a:p>
            <a:pPr lvl="1">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00355" name="Picture 2" descr="The interactions are as follows. 1. Hydrogen bonds. A. Between neutral groups. A hydrogen bond is shown between O double bonded to C that is further bonded to two other atoms and H that is bonded to O that is further bonded. B. Between peptide bonds. A hydrogen bond is shown between O that is double bonded to C that is further bonded to two other atoms and H that is bonded to N that is further bonded to two other atoms. 2. Ionic interactions. A. Attraction. N H 3 plus is shown adjacent to O minus that is further bonded to C that is double bonded to O and further bonded. Arrows point from each molecule toward the other to show attraction. B. Repulsion. Two N H 3 plus groups are shown that are each further bonded. A double-headed arrow between then shows that they repel each other. 3. Hydrophobic effect. A drawing shows the hydrophobic effect. A rectangle is mostly filled with water. Structures for two molecular groups extend up into it. One is C H 2 bonded to C H that is further bonded to 2 C H 3. The other is C H 2 bonded to a phenyl group. The water has moved away to form a clear area surrounding these groups. 4. van der Waals interactions. Any atoms in close proximity.">
            <a:extLst>
              <a:ext uri="{FF2B5EF4-FFF2-40B4-BE49-F238E27FC236}">
                <a16:creationId xmlns:a16="http://schemas.microsoft.com/office/drawing/2014/main" id="{59C8ABE2-5124-484A-98E0-4DEE234AB2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963" y="2133600"/>
            <a:ext cx="3579073"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oogle Shape;177;g7fe2cbe272_0_8" descr="Icon P 2&#10;">
            <a:extLst>
              <a:ext uri="{FF2B5EF4-FFF2-40B4-BE49-F238E27FC236}">
                <a16:creationId xmlns:a16="http://schemas.microsoft.com/office/drawing/2014/main" id="{18BDAE32-D0F8-BC4A-9152-719E2EC1319E}"/>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4902"/>
          <a:stretch/>
        </p:blipFill>
        <p:spPr bwMode="auto">
          <a:xfrm>
            <a:off x="1629696" y="348329"/>
            <a:ext cx="1228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5E789F-BD2C-41E6-8754-2DEF0BEA046B}"/>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3)</a:t>
            </a:r>
            <a:endParaRPr lang="en-AU" dirty="0"/>
          </a:p>
        </p:txBody>
      </p:sp>
      <p:sp>
        <p:nvSpPr>
          <p:cNvPr id="22531" name="Text Placeholder 2">
            <a:extLst>
              <a:ext uri="{FF2B5EF4-FFF2-40B4-BE49-F238E27FC236}">
                <a16:creationId xmlns:a16="http://schemas.microsoft.com/office/drawing/2014/main" id="{5DC5891F-4CEF-3A4C-A1B1-217C11D5FF2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The ionization behavior of water and of weak acids and bases dissolved in water can be represented by one or more equilibrium constants. </a:t>
            </a:r>
            <a:r>
              <a:rPr lang="en-US" altLang="en-US" sz="2400" b="0"/>
              <a:t>Most biomolecules are ionizable; their structure and function depend on their ionization state, which is characterized by equilibrium constants. </a:t>
            </a:r>
            <a:endParaRPr lang="en-US" altLang="en-US" sz="2400"/>
          </a:p>
          <a:p>
            <a:pPr>
              <a:spcBef>
                <a:spcPts val="363"/>
              </a:spcBef>
              <a:buClr>
                <a:srgbClr val="000000"/>
              </a:buClr>
              <a:buSzPts val="1800"/>
              <a:buFont typeface="Calibri" panose="020F0502020204030204" pitchFamily="34" charset="0"/>
              <a:buNone/>
            </a:pPr>
            <a:endParaRPr lang="en-US" altLang="en-US">
              <a:solidFill>
                <a:srgbClr val="000000"/>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Google Shape;170;p2" descr="Icon P 1&#10;">
            <a:extLst>
              <a:ext uri="{FF2B5EF4-FFF2-40B4-BE49-F238E27FC236}">
                <a16:creationId xmlns:a16="http://schemas.microsoft.com/office/drawing/2014/main" id="{BC5D573B-A5EA-C648-95FA-3CCDC0BD794C}"/>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9874"/>
          <a:stretch/>
        </p:blipFill>
        <p:spPr bwMode="auto">
          <a:xfrm>
            <a:off x="1676400" y="294967"/>
            <a:ext cx="1190625" cy="7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4B22A4E-6897-4D9D-8407-0EAE03809E05}"/>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 of 5)</a:t>
            </a:r>
            <a:endParaRPr lang="en-AU" sz="2000" dirty="0"/>
          </a:p>
        </p:txBody>
      </p:sp>
      <p:sp>
        <p:nvSpPr>
          <p:cNvPr id="102403" name="Text Placeholder 2">
            <a:extLst>
              <a:ext uri="{FF2B5EF4-FFF2-40B4-BE49-F238E27FC236}">
                <a16:creationId xmlns:a16="http://schemas.microsoft.com/office/drawing/2014/main" id="{5D7E003D-6C18-9B46-A353-75BBED504889}"/>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43D6-6002-4DD2-922D-8D8F8A6B392E}"/>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Cumulative Effect of Weak Interactions</a:t>
            </a:r>
            <a:endParaRPr lang="en-AU" dirty="0"/>
          </a:p>
        </p:txBody>
      </p:sp>
      <p:sp>
        <p:nvSpPr>
          <p:cNvPr id="104450" name="Google Shape;232;g7fe2cbe272_0_58">
            <a:extLst>
              <a:ext uri="{FF2B5EF4-FFF2-40B4-BE49-F238E27FC236}">
                <a16:creationId xmlns:a16="http://schemas.microsoft.com/office/drawing/2014/main" id="{32A0BE8C-6764-B940-BA81-736B469D2B03}"/>
              </a:ext>
            </a:extLst>
          </p:cNvPr>
          <p:cNvSpPr txBox="1">
            <a:spLocks noChangeArrowheads="1"/>
          </p:cNvSpPr>
          <p:nvPr/>
        </p:nvSpPr>
        <p:spPr bwMode="auto">
          <a:xfrm>
            <a:off x="419100" y="1447800"/>
            <a:ext cx="8493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for macromolecules, the most stable structure usually maximizes weak interactions</a:t>
            </a: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r>
              <a:rPr lang="en-US" altLang="en-US" sz="2400" b="0">
                <a:cs typeface="Arial" panose="020B0604020202020204" pitchFamily="34" charset="0"/>
              </a:rPr>
              <a:t>H</a:t>
            </a:r>
            <a:r>
              <a:rPr lang="en-US" altLang="en-US" sz="2400" b="0" baseline="-25000">
                <a:cs typeface="Arial" panose="020B0604020202020204" pitchFamily="34" charset="0"/>
              </a:rPr>
              <a:t>2</a:t>
            </a:r>
            <a:r>
              <a:rPr lang="en-US" altLang="en-US" sz="2400" b="0">
                <a:cs typeface="Arial" panose="020B0604020202020204" pitchFamily="34" charset="0"/>
              </a:rPr>
              <a:t>O molecules are often found to be bound so tightly to biomolecules that they are part of the crystal structure </a:t>
            </a: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lvl="1">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04451" name="Picture 2" descr="Part a shows a roughly circular structure with slight depressions at the top and bottom. The center portion is blue and the top left and bottom right sides are gray. It has an opening in the very center and is covered with spheres representing water. Part b shows the same structure with only a few water molecules attached.">
            <a:extLst>
              <a:ext uri="{FF2B5EF4-FFF2-40B4-BE49-F238E27FC236}">
                <a16:creationId xmlns:a16="http://schemas.microsoft.com/office/drawing/2014/main" id="{A0168084-C869-0944-A3B8-4E8C66401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3629025"/>
            <a:ext cx="58483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EAED-B445-4035-8649-8521A1494FD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Water Can Be Essential to Protein Function</a:t>
            </a:r>
            <a:endParaRPr lang="en-AU" dirty="0"/>
          </a:p>
        </p:txBody>
      </p:sp>
      <p:sp>
        <p:nvSpPr>
          <p:cNvPr id="110594" name="Google Shape;232;g7fe2cbe272_0_58">
            <a:extLst>
              <a:ext uri="{FF2B5EF4-FFF2-40B4-BE49-F238E27FC236}">
                <a16:creationId xmlns:a16="http://schemas.microsoft.com/office/drawing/2014/main" id="{B7DAE04D-2170-EB43-AC69-C9284A1A8FCA}"/>
              </a:ext>
            </a:extLst>
          </p:cNvPr>
          <p:cNvSpPr txBox="1">
            <a:spLocks noChangeArrowheads="1"/>
          </p:cNvSpPr>
          <p:nvPr/>
        </p:nvSpPr>
        <p:spPr bwMode="auto">
          <a:xfrm>
            <a:off x="419100" y="1447800"/>
            <a:ext cx="3155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a:cs typeface="Arial" panose="020B0604020202020204" pitchFamily="34" charset="0"/>
              </a:rPr>
              <a:t>cytochrome </a:t>
            </a:r>
            <a:r>
              <a:rPr lang="en-US" altLang="en-US" sz="2400" b="0" i="1">
                <a:cs typeface="Arial" panose="020B0604020202020204" pitchFamily="34" charset="0"/>
              </a:rPr>
              <a:t>f:</a:t>
            </a:r>
          </a:p>
          <a:p>
            <a:pPr lvl="1">
              <a:lnSpc>
                <a:spcPct val="110000"/>
              </a:lnSpc>
              <a:spcBef>
                <a:spcPct val="0"/>
              </a:spcBef>
              <a:buClr>
                <a:srgbClr val="000000"/>
              </a:buClr>
              <a:buSzPts val="2800"/>
            </a:pPr>
            <a:r>
              <a:rPr lang="en-US" altLang="en-US" sz="2400" b="0">
                <a:cs typeface="Arial" panose="020B0604020202020204" pitchFamily="34" charset="0"/>
              </a:rPr>
              <a:t>has a chain of five bound H</a:t>
            </a:r>
            <a:r>
              <a:rPr lang="en-US" altLang="en-US" sz="2400" b="0" baseline="-25000">
                <a:cs typeface="Arial" panose="020B0604020202020204" pitchFamily="34" charset="0"/>
              </a:rPr>
              <a:t>2</a:t>
            </a:r>
            <a:r>
              <a:rPr lang="en-US" altLang="en-US" sz="2400" b="0">
                <a:cs typeface="Arial" panose="020B0604020202020204" pitchFamily="34" charset="0"/>
              </a:rPr>
              <a:t>O molecules </a:t>
            </a:r>
          </a:p>
          <a:p>
            <a:pPr lvl="1">
              <a:lnSpc>
                <a:spcPct val="110000"/>
              </a:lnSpc>
              <a:spcBef>
                <a:spcPct val="0"/>
              </a:spcBef>
              <a:buClr>
                <a:srgbClr val="000000"/>
              </a:buClr>
              <a:buSzPts val="2800"/>
            </a:pPr>
            <a:r>
              <a:rPr lang="en-US" altLang="en-US" sz="2400" b="0">
                <a:cs typeface="Arial" panose="020B0604020202020204" pitchFamily="34" charset="0"/>
              </a:rPr>
              <a:t>may provide a path for protons to move through the membrane</a:t>
            </a:r>
          </a:p>
          <a:p>
            <a:pPr>
              <a:lnSpc>
                <a:spcPct val="110000"/>
              </a:lnSpc>
              <a:spcBef>
                <a:spcPct val="0"/>
              </a:spcBef>
              <a:buClr>
                <a:srgbClr val="000000"/>
              </a:buClr>
              <a:buSzPts val="2800"/>
            </a:pPr>
            <a:endParaRPr lang="en-US" altLang="en-US" sz="240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a:p>
            <a:pPr>
              <a:lnSpc>
                <a:spcPct val="110000"/>
              </a:lnSpc>
              <a:spcBef>
                <a:spcPct val="0"/>
              </a:spcBef>
              <a:buClr>
                <a:srgbClr val="000000"/>
              </a:buClr>
              <a:buSzPts val="2800"/>
            </a:pPr>
            <a:endParaRPr lang="en-US" altLang="en-US" sz="2400" b="0">
              <a:cs typeface="Arial" panose="020B0604020202020204" pitchFamily="34" charset="0"/>
            </a:endParaRPr>
          </a:p>
        </p:txBody>
      </p:sp>
      <p:pic>
        <p:nvPicPr>
          <p:cNvPr id="110595" name="Picture 3" descr="A molecular structure shows how water molecules in a channel in cytochrome f interact with the amino acids lining the channel.">
            <a:extLst>
              <a:ext uri="{FF2B5EF4-FFF2-40B4-BE49-F238E27FC236}">
                <a16:creationId xmlns:a16="http://schemas.microsoft.com/office/drawing/2014/main" id="{93E51C65-A26F-9149-839D-D89D34B5B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50" y="1447800"/>
            <a:ext cx="473075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4AF9-F11A-402F-9AC8-16285A94AF06}"/>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Concentrated Solutes Produce Osmotic Pressure</a:t>
            </a:r>
            <a:endParaRPr lang="en-AU" dirty="0">
              <a:solidFill>
                <a:srgbClr val="4E4CB4"/>
              </a:solidFill>
            </a:endParaRPr>
          </a:p>
        </p:txBody>
      </p:sp>
      <p:sp>
        <p:nvSpPr>
          <p:cNvPr id="112642" name="Google Shape;232;g7fe2cbe272_0_58">
            <a:extLst>
              <a:ext uri="{FF2B5EF4-FFF2-40B4-BE49-F238E27FC236}">
                <a16:creationId xmlns:a16="http://schemas.microsoft.com/office/drawing/2014/main" id="{9403349E-25CD-284D-B019-BCB904CB19A5}"/>
              </a:ext>
            </a:extLst>
          </p:cNvPr>
          <p:cNvSpPr txBox="1">
            <a:spLocks noChangeArrowheads="1"/>
          </p:cNvSpPr>
          <p:nvPr/>
        </p:nvSpPr>
        <p:spPr bwMode="auto">
          <a:xfrm>
            <a:off x="419100" y="17526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4064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10000"/>
              </a:lnSpc>
              <a:spcBef>
                <a:spcPct val="0"/>
              </a:spcBef>
              <a:buClr>
                <a:srgbClr val="000000"/>
              </a:buClr>
              <a:buSzPts val="2800"/>
            </a:pPr>
            <a:r>
              <a:rPr lang="en-US" altLang="en-US" sz="2400" b="0" dirty="0">
                <a:cs typeface="Arial" panose="020B0604020202020204" pitchFamily="34" charset="0"/>
              </a:rPr>
              <a:t>solutes alter the </a:t>
            </a:r>
            <a:r>
              <a:rPr lang="en-US" altLang="en-US" sz="2400" dirty="0">
                <a:cs typeface="Arial" panose="020B0604020202020204" pitchFamily="34" charset="0"/>
              </a:rPr>
              <a:t>colligative properties </a:t>
            </a:r>
            <a:r>
              <a:rPr lang="en-US" altLang="en-US" sz="2400" b="0" dirty="0">
                <a:cs typeface="Arial" panose="020B0604020202020204" pitchFamily="34" charset="0"/>
              </a:rPr>
              <a:t>of the solvent</a:t>
            </a:r>
          </a:p>
          <a:p>
            <a:pPr lvl="1">
              <a:lnSpc>
                <a:spcPct val="110000"/>
              </a:lnSpc>
              <a:spcBef>
                <a:spcPct val="0"/>
              </a:spcBef>
              <a:buClr>
                <a:srgbClr val="000000"/>
              </a:buClr>
              <a:buSzPts val="2800"/>
            </a:pPr>
            <a:r>
              <a:rPr lang="en-US" altLang="en-US" sz="2400" b="0" dirty="0">
                <a:cs typeface="Arial" panose="020B0604020202020204" pitchFamily="34" charset="0"/>
              </a:rPr>
              <a:t>vapor pressure</a:t>
            </a:r>
          </a:p>
          <a:p>
            <a:pPr lvl="1">
              <a:lnSpc>
                <a:spcPct val="110000"/>
              </a:lnSpc>
              <a:spcBef>
                <a:spcPct val="0"/>
              </a:spcBef>
              <a:buClr>
                <a:srgbClr val="000000"/>
              </a:buClr>
              <a:buSzPts val="2800"/>
            </a:pPr>
            <a:r>
              <a:rPr lang="en-US" altLang="en-US" sz="2400" b="0" dirty="0">
                <a:cs typeface="Arial" panose="020B0604020202020204" pitchFamily="34" charset="0"/>
              </a:rPr>
              <a:t>boiling point</a:t>
            </a:r>
          </a:p>
          <a:p>
            <a:pPr lvl="1">
              <a:lnSpc>
                <a:spcPct val="110000"/>
              </a:lnSpc>
              <a:spcBef>
                <a:spcPct val="0"/>
              </a:spcBef>
              <a:buClr>
                <a:srgbClr val="000000"/>
              </a:buClr>
              <a:buSzPts val="2800"/>
            </a:pPr>
            <a:r>
              <a:rPr lang="en-US" altLang="en-US" sz="2400" b="0" dirty="0">
                <a:cs typeface="Arial" panose="020B0604020202020204" pitchFamily="34" charset="0"/>
              </a:rPr>
              <a:t>melting point (freezing point)</a:t>
            </a:r>
          </a:p>
          <a:p>
            <a:pPr lvl="1">
              <a:lnSpc>
                <a:spcPct val="110000"/>
              </a:lnSpc>
              <a:spcBef>
                <a:spcPct val="0"/>
              </a:spcBef>
              <a:buClr>
                <a:srgbClr val="000000"/>
              </a:buClr>
              <a:buSzPts val="2800"/>
            </a:pPr>
            <a:r>
              <a:rPr lang="en-US" altLang="en-US" sz="2400" b="0" dirty="0">
                <a:cs typeface="Arial" panose="020B0604020202020204" pitchFamily="34" charset="0"/>
              </a:rPr>
              <a:t>osmotic pressure</a:t>
            </a: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r>
              <a:rPr lang="en-US" altLang="en-US" sz="2400" b="0" dirty="0">
                <a:cs typeface="Arial" panose="020B0604020202020204" pitchFamily="34" charset="0"/>
              </a:rPr>
              <a:t>effect depends on the </a:t>
            </a:r>
            <a:r>
              <a:rPr lang="en-US" altLang="en-US" sz="2400" b="0" i="1" dirty="0">
                <a:cs typeface="Arial" panose="020B0604020202020204" pitchFamily="34" charset="0"/>
              </a:rPr>
              <a:t>number </a:t>
            </a:r>
            <a:r>
              <a:rPr lang="en-US" altLang="en-US" sz="2400" b="0" dirty="0">
                <a:cs typeface="Arial" panose="020B0604020202020204" pitchFamily="34" charset="0"/>
              </a:rPr>
              <a:t>of solute particles (molecules or ions) in a given amount of water </a:t>
            </a:r>
          </a:p>
          <a:p>
            <a:pPr>
              <a:lnSpc>
                <a:spcPct val="110000"/>
              </a:lnSpc>
              <a:spcBef>
                <a:spcPct val="0"/>
              </a:spcBef>
              <a:buClr>
                <a:srgbClr val="000000"/>
              </a:buClr>
              <a:buSzPts val="2800"/>
            </a:pPr>
            <a:endParaRPr lang="en-US" altLang="en-US" sz="2400" dirty="0">
              <a:cs typeface="Arial" panose="020B0604020202020204" pitchFamily="34" charset="0"/>
            </a:endParaRPr>
          </a:p>
          <a:p>
            <a:pPr lvl="1">
              <a:lnSpc>
                <a:spcPct val="110000"/>
              </a:lnSpc>
              <a:spcBef>
                <a:spcPct val="0"/>
              </a:spcBef>
              <a:buClr>
                <a:srgbClr val="000000"/>
              </a:buClr>
              <a:buSzPts val="2800"/>
            </a:pPr>
            <a:endParaRPr lang="en-US" altLang="en-US" sz="240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a:p>
            <a:pPr>
              <a:lnSpc>
                <a:spcPct val="110000"/>
              </a:lnSpc>
              <a:spcBef>
                <a:spcPct val="0"/>
              </a:spcBef>
              <a:buClr>
                <a:srgbClr val="000000"/>
              </a:buClr>
              <a:buSzPts val="2800"/>
            </a:pPr>
            <a:endParaRPr lang="en-US" altLang="en-US" sz="2400" b="0" dirty="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7533-C94C-4B46-9DFE-6EBE60B9DF35}"/>
              </a:ext>
            </a:extLst>
          </p:cNvPr>
          <p:cNvSpPr>
            <a:spLocks noGrp="1"/>
          </p:cNvSpPr>
          <p:nvPr>
            <p:ph type="title"/>
          </p:nvPr>
        </p:nvSpPr>
        <p:spPr/>
        <p:txBody>
          <a:bodyPr/>
          <a:lstStyle/>
          <a:p>
            <a:r>
              <a:rPr lang="en-US" altLang="en-US" sz="32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Movement of Water from Higher to Lower Concentrations Produces Osmotic Pressure</a:t>
            </a:r>
            <a:endParaRPr lang="en-AU" sz="3200" dirty="0"/>
          </a:p>
        </p:txBody>
      </p:sp>
      <p:pic>
        <p:nvPicPr>
          <p:cNvPr id="114690" name="Picture 2" descr="Part a shows a beaker that is three-quarters full of pure water. A cylindrical tube with a semipermeable membrane at the bottom is partially submerged in the beaker. There is liquid in the tube up to the level of the water. The contents of the tube are labeled, nonpermeant solute dissolved in water. Part b shows that the contents of the tube have become pale and have risen about the top of the beaker, well above the top of the water. The distance between the top of the water and the top of the liquid in the tube is labeled italicized h. Part c shows that a piston is against the liquid in the tube, which is dark again and back to the level of the water. An arrow pointing down is labeled, force (uppercase pi) resists osmosis.">
            <a:extLst>
              <a:ext uri="{FF2B5EF4-FFF2-40B4-BE49-F238E27FC236}">
                <a16:creationId xmlns:a16="http://schemas.microsoft.com/office/drawing/2014/main" id="{59EDA76D-2AAC-A94F-8BA9-62441753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286000"/>
            <a:ext cx="61722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1407-2DE0-44A5-80D7-BA4ABCF6703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Osmotic Pressure</a:t>
            </a:r>
            <a:endParaRPr lang="en-AU" dirty="0"/>
          </a:p>
        </p:txBody>
      </p:sp>
      <p:sp>
        <p:nvSpPr>
          <p:cNvPr id="4" name="Google Shape;232;g7fe2cbe272_0_58">
            <a:extLst>
              <a:ext uri="{FF2B5EF4-FFF2-40B4-BE49-F238E27FC236}">
                <a16:creationId xmlns:a16="http://schemas.microsoft.com/office/drawing/2014/main" id="{A8CE0A35-D9F5-A24C-AB3A-F693D0D9FFE2}"/>
              </a:ext>
            </a:extLst>
          </p:cNvPr>
          <p:cNvSpPr txBox="1">
            <a:spLocks/>
          </p:cNvSpPr>
          <p:nvPr/>
        </p:nvSpPr>
        <p:spPr bwMode="auto">
          <a:xfrm>
            <a:off x="304800" y="1600200"/>
            <a:ext cx="85344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osmotic pressure, </a:t>
            </a:r>
            <a:r>
              <a:rPr lang="el-GR" sz="2400" b="0" dirty="0">
                <a:latin typeface="Arial" panose="020B0604020202020204" pitchFamily="34" charset="0"/>
                <a:cs typeface="Arial" panose="020B0604020202020204" pitchFamily="34" charset="0"/>
              </a:rPr>
              <a:t>Π</a:t>
            </a:r>
            <a:r>
              <a:rPr lang="en-US" sz="2400" b="0" dirty="0">
                <a:latin typeface="Arial" panose="020B0604020202020204" pitchFamily="34" charset="0"/>
                <a:cs typeface="Arial" panose="020B0604020202020204" pitchFamily="34" charset="0"/>
              </a:rPr>
              <a:t>:</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is the force necessary to resist water movement</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is approximated by the </a:t>
            </a:r>
            <a:r>
              <a:rPr lang="en-US" sz="2400" b="0" dirty="0" err="1">
                <a:latin typeface="Arial" panose="020B0604020202020204" pitchFamily="34" charset="0"/>
                <a:cs typeface="Arial" panose="020B0604020202020204" pitchFamily="34" charset="0"/>
              </a:rPr>
              <a:t>van’t</a:t>
            </a:r>
            <a:r>
              <a:rPr lang="en-US" sz="2400" b="0" dirty="0">
                <a:latin typeface="Arial" panose="020B0604020202020204" pitchFamily="34" charset="0"/>
                <a:cs typeface="Arial" panose="020B0604020202020204" pitchFamily="34" charset="0"/>
              </a:rPr>
              <a:t> Hoff equation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gn="ctr">
              <a:lnSpc>
                <a:spcPct val="110000"/>
              </a:lnSpc>
              <a:spcBef>
                <a:spcPts val="0"/>
              </a:spcBef>
              <a:buSzPts val="2800"/>
              <a:buFontTx/>
              <a:buNone/>
              <a:defRPr/>
            </a:pPr>
            <a:r>
              <a:rPr lang="en-US" sz="2400" b="0" dirty="0" err="1">
                <a:latin typeface="Arial" panose="020B0604020202020204" pitchFamily="34" charset="0"/>
                <a:cs typeface="Arial" panose="020B0604020202020204" pitchFamily="34" charset="0"/>
              </a:rPr>
              <a:t>Π</a:t>
            </a:r>
            <a:r>
              <a:rPr lang="en-US" sz="2400" b="0" dirty="0">
                <a:latin typeface="Arial" panose="020B0604020202020204" pitchFamily="34" charset="0"/>
                <a:cs typeface="Arial" panose="020B0604020202020204" pitchFamily="34" charset="0"/>
              </a:rPr>
              <a:t> = </a:t>
            </a:r>
            <a:r>
              <a:rPr lang="en-US" sz="2400" b="0" i="1" dirty="0" err="1">
                <a:latin typeface="Arial" panose="020B0604020202020204" pitchFamily="34" charset="0"/>
                <a:cs typeface="Arial" panose="020B0604020202020204" pitchFamily="34" charset="0"/>
              </a:rPr>
              <a:t>icRT</a:t>
            </a: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AC56-4501-4D69-8730-3DE9DB0C837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Osmotic Pressure</a:t>
            </a:r>
            <a:endParaRPr lang="en-AU" dirty="0"/>
          </a:p>
        </p:txBody>
      </p:sp>
      <p:sp>
        <p:nvSpPr>
          <p:cNvPr id="4" name="Google Shape;232;g7fe2cbe272_0_58">
            <a:extLst>
              <a:ext uri="{FF2B5EF4-FFF2-40B4-BE49-F238E27FC236}">
                <a16:creationId xmlns:a16="http://schemas.microsoft.com/office/drawing/2014/main" id="{A8CE0A35-D9F5-A24C-AB3A-F693D0D9FFE2}"/>
              </a:ext>
            </a:extLst>
          </p:cNvPr>
          <p:cNvSpPr txBox="1">
            <a:spLocks/>
          </p:cNvSpPr>
          <p:nvPr/>
        </p:nvSpPr>
        <p:spPr bwMode="auto">
          <a:xfrm>
            <a:off x="304800" y="1600200"/>
            <a:ext cx="8534400" cy="45720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osmotic pressure, </a:t>
            </a:r>
            <a:r>
              <a:rPr lang="el-GR" sz="2400" b="0" dirty="0">
                <a:latin typeface="Arial" panose="020B0604020202020204" pitchFamily="34" charset="0"/>
                <a:cs typeface="Arial" panose="020B0604020202020204" pitchFamily="34" charset="0"/>
              </a:rPr>
              <a:t>Π</a:t>
            </a:r>
            <a:r>
              <a:rPr lang="en-US" sz="2400" b="0" dirty="0">
                <a:latin typeface="Arial" panose="020B0604020202020204" pitchFamily="34" charset="0"/>
                <a:cs typeface="Arial" panose="020B0604020202020204" pitchFamily="34" charset="0"/>
              </a:rPr>
              <a:t>, depends on:</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a:t>
            </a:r>
            <a:r>
              <a:rPr lang="en-US" sz="2400" b="0" dirty="0" err="1">
                <a:latin typeface="Arial" panose="020B0604020202020204" pitchFamily="34" charset="0"/>
                <a:cs typeface="Arial" panose="020B0604020202020204" pitchFamily="34" charset="0"/>
              </a:rPr>
              <a:t>van’t</a:t>
            </a:r>
            <a:r>
              <a:rPr lang="en-US" sz="2400" b="0" dirty="0">
                <a:latin typeface="Arial" panose="020B0604020202020204" pitchFamily="34" charset="0"/>
                <a:cs typeface="Arial" panose="020B0604020202020204" pitchFamily="34" charset="0"/>
              </a:rPr>
              <a:t> Hoff factor, a measure of the extent to which the solution dissociates into 2+ ionic species (</a:t>
            </a:r>
            <a:r>
              <a:rPr lang="en-US" sz="2400" b="0" i="1" dirty="0" err="1">
                <a:latin typeface="Arial" panose="020B0604020202020204" pitchFamily="34" charset="0"/>
                <a:cs typeface="Arial" panose="020B0604020202020204" pitchFamily="34" charset="0"/>
              </a:rPr>
              <a:t>i</a:t>
            </a:r>
            <a:r>
              <a:rPr lang="en-US" sz="2400" b="0" dirty="0">
                <a:latin typeface="Arial" panose="020B0604020202020204" pitchFamily="34" charset="0"/>
                <a:cs typeface="Arial" panose="020B0604020202020204" pitchFamily="34" charset="0"/>
              </a:rPr>
              <a:t>)</a:t>
            </a:r>
          </a:p>
          <a:p>
            <a:pPr lvl="2" indent="-406400">
              <a:lnSpc>
                <a:spcPct val="110000"/>
              </a:lnSpc>
              <a:spcBef>
                <a:spcPts val="0"/>
              </a:spcBef>
              <a:buSzPts val="2800"/>
              <a:defRPr/>
            </a:pPr>
            <a:r>
              <a:rPr lang="en-US" b="0" dirty="0">
                <a:latin typeface="Arial" panose="020B0604020202020204" pitchFamily="34" charset="0"/>
                <a:cs typeface="Arial" panose="020B0604020202020204" pitchFamily="34" charset="0"/>
              </a:rPr>
              <a:t>for </a:t>
            </a:r>
            <a:r>
              <a:rPr lang="en-US" b="0" dirty="0" err="1">
                <a:latin typeface="Arial" panose="020B0604020202020204" pitchFamily="34" charset="0"/>
                <a:cs typeface="Arial" panose="020B0604020202020204" pitchFamily="34" charset="0"/>
              </a:rPr>
              <a:t>nonunionizing</a:t>
            </a:r>
            <a:r>
              <a:rPr lang="en-US" b="0" dirty="0">
                <a:latin typeface="Arial" panose="020B0604020202020204" pitchFamily="34" charset="0"/>
                <a:cs typeface="Arial" panose="020B0604020202020204" pitchFamily="34" charset="0"/>
              </a:rPr>
              <a:t> solutes, </a:t>
            </a:r>
            <a:r>
              <a:rPr lang="en-US" b="0" i="1"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=1</a:t>
            </a:r>
          </a:p>
          <a:p>
            <a:pPr lvl="2" indent="-406400">
              <a:lnSpc>
                <a:spcPct val="110000"/>
              </a:lnSpc>
              <a:spcBef>
                <a:spcPts val="0"/>
              </a:spcBef>
              <a:buSzPts val="2800"/>
              <a:defRPr/>
            </a:pPr>
            <a:r>
              <a:rPr lang="en-US" b="0" dirty="0">
                <a:latin typeface="Arial" panose="020B0604020202020204" pitchFamily="34" charset="0"/>
                <a:cs typeface="Arial" panose="020B0604020202020204" pitchFamily="34" charset="0"/>
              </a:rPr>
              <a:t>for solutes that dissociate into two ions, </a:t>
            </a:r>
            <a:r>
              <a:rPr lang="en-US" b="0" i="1"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=2</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solute’s molar concentration (</a:t>
            </a:r>
            <a:r>
              <a:rPr lang="en-US" sz="2400" b="0" i="1" dirty="0">
                <a:latin typeface="Arial" panose="020B0604020202020204" pitchFamily="34" charset="0"/>
                <a:cs typeface="Arial" panose="020B0604020202020204" pitchFamily="34" charset="0"/>
              </a:rPr>
              <a:t>c</a:t>
            </a:r>
            <a:r>
              <a:rPr lang="en-US" sz="2400" b="0" dirty="0">
                <a:latin typeface="Arial" panose="020B0604020202020204" pitchFamily="34" charset="0"/>
                <a:cs typeface="Arial" panose="020B0604020202020204" pitchFamily="34" charset="0"/>
              </a:rPr>
              <a:t>)</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gn="ctr">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Π = </a:t>
            </a:r>
            <a:r>
              <a:rPr lang="en-US" sz="2400" b="0" i="1" dirty="0" err="1">
                <a:latin typeface="Arial" panose="020B0604020202020204" pitchFamily="34" charset="0"/>
                <a:cs typeface="Arial" panose="020B0604020202020204" pitchFamily="34" charset="0"/>
              </a:rPr>
              <a:t>icRT</a:t>
            </a:r>
            <a:endParaRPr lang="en-US" sz="2400" b="0" i="1"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where </a:t>
            </a:r>
            <a:r>
              <a:rPr lang="en-US" sz="2400" b="0" i="1" dirty="0">
                <a:latin typeface="Arial" panose="020B0604020202020204" pitchFamily="34" charset="0"/>
                <a:cs typeface="Arial" panose="020B0604020202020204" pitchFamily="34" charset="0"/>
              </a:rPr>
              <a:t>R</a:t>
            </a:r>
            <a:r>
              <a:rPr lang="en-US" sz="2400" b="0" dirty="0">
                <a:latin typeface="Arial" panose="020B0604020202020204" pitchFamily="34" charset="0"/>
                <a:cs typeface="Arial" panose="020B0604020202020204" pitchFamily="34" charset="0"/>
              </a:rPr>
              <a:t> is the gas constant and </a:t>
            </a:r>
            <a:r>
              <a:rPr lang="en-US" sz="2400" b="0" i="1" dirty="0">
                <a:latin typeface="Arial" panose="020B0604020202020204" pitchFamily="34" charset="0"/>
                <a:cs typeface="Arial" panose="020B0604020202020204" pitchFamily="34" charset="0"/>
              </a:rPr>
              <a:t>T</a:t>
            </a:r>
            <a:r>
              <a:rPr lang="en-US" sz="2400" b="0" dirty="0">
                <a:latin typeface="Arial" panose="020B0604020202020204" pitchFamily="34" charset="0"/>
                <a:cs typeface="Arial" panose="020B0604020202020204" pitchFamily="34" charset="0"/>
              </a:rPr>
              <a:t> is the absolute temperature</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533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D3A2-8B5E-473A-894E-A4D8EDA8A4C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Osmolarity and Osmosis</a:t>
            </a:r>
            <a:endParaRPr lang="en-AU" dirty="0"/>
          </a:p>
        </p:txBody>
      </p:sp>
      <p:sp>
        <p:nvSpPr>
          <p:cNvPr id="4" name="Google Shape;232;g7fe2cbe272_0_58">
            <a:extLst>
              <a:ext uri="{FF2B5EF4-FFF2-40B4-BE49-F238E27FC236}">
                <a16:creationId xmlns:a16="http://schemas.microsoft.com/office/drawing/2014/main" id="{77CB1BF4-3631-414D-A940-AC794FC931CB}"/>
              </a:ext>
            </a:extLst>
          </p:cNvPr>
          <p:cNvSpPr txBox="1">
            <a:spLocks/>
          </p:cNvSpPr>
          <p:nvPr/>
        </p:nvSpPr>
        <p:spPr bwMode="auto">
          <a:xfrm>
            <a:off x="304800" y="1600200"/>
            <a:ext cx="85344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osmolarity</a:t>
            </a:r>
            <a:r>
              <a:rPr lang="en-US" sz="2400" b="0" dirty="0">
                <a:latin typeface="Arial" panose="020B0604020202020204" pitchFamily="34" charset="0"/>
                <a:cs typeface="Arial" panose="020B0604020202020204" pitchFamily="34" charset="0"/>
              </a:rPr>
              <a:t> = the product of the </a:t>
            </a:r>
            <a:r>
              <a:rPr lang="en-US" sz="2400" b="0" dirty="0" err="1">
                <a:latin typeface="Arial" panose="020B0604020202020204" pitchFamily="34" charset="0"/>
                <a:cs typeface="Arial" panose="020B0604020202020204" pitchFamily="34" charset="0"/>
              </a:rPr>
              <a:t>van’t</a:t>
            </a:r>
            <a:r>
              <a:rPr lang="en-US" sz="2400" b="0" dirty="0">
                <a:latin typeface="Arial" panose="020B0604020202020204" pitchFamily="34" charset="0"/>
                <a:cs typeface="Arial" panose="020B0604020202020204" pitchFamily="34" charset="0"/>
              </a:rPr>
              <a:t> Hoff factor </a:t>
            </a:r>
            <a:r>
              <a:rPr lang="en-US" sz="2400" b="0" i="1" dirty="0" err="1">
                <a:latin typeface="Arial" panose="020B0604020202020204" pitchFamily="34" charset="0"/>
                <a:cs typeface="Arial" panose="020B0604020202020204" pitchFamily="34" charset="0"/>
              </a:rPr>
              <a:t>i</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and the solute’s molar concentration, </a:t>
            </a:r>
            <a:r>
              <a:rPr lang="en-US" sz="2400" b="0" i="1" dirty="0">
                <a:latin typeface="Arial" panose="020B0604020202020204" pitchFamily="34" charset="0"/>
                <a:cs typeface="Arial" panose="020B0604020202020204" pitchFamily="34" charset="0"/>
              </a:rPr>
              <a:t>c </a:t>
            </a: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osmosis </a:t>
            </a:r>
            <a:r>
              <a:rPr lang="en-US" sz="2400" b="0" dirty="0">
                <a:latin typeface="Arial" panose="020B0604020202020204" pitchFamily="34" charset="0"/>
                <a:cs typeface="Arial" panose="020B0604020202020204" pitchFamily="34" charset="0"/>
              </a:rPr>
              <a:t>= water movement across a semipermeable membrane driven by differences in osmotic pressure</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770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ACF5-D8E5-4073-B3CC-8015562C8317}"/>
              </a:ext>
            </a:extLst>
          </p:cNvPr>
          <p:cNvSpPr>
            <a:spLocks noGrp="1"/>
          </p:cNvSpPr>
          <p:nvPr>
            <p:ph type="ctrTitle"/>
          </p:nvPr>
        </p:nvSpPr>
        <p:spPr/>
        <p:txBody>
          <a:bodyPr/>
          <a:lstStyle/>
          <a:p>
            <a:r>
              <a:rPr lang="en-US" altLang="en-US" b="1" dirty="0">
                <a:solidFill>
                  <a:srgbClr val="674EA7"/>
                </a:solidFill>
                <a:latin typeface="Arial" panose="020B0604020202020204" pitchFamily="34" charset="0"/>
                <a:ea typeface="ＭＳ Ｐゴシック" panose="020B0600070205080204" pitchFamily="34" charset="-128"/>
                <a:cs typeface="Arial" panose="020B0604020202020204" pitchFamily="34" charset="0"/>
              </a:rPr>
              <a:t>2.2</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Ionization of Water, Weak Acids, and Weak Bases</a:t>
            </a:r>
            <a:endParaRPr lang="en-A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0CA2-53FD-4C12-B6DE-8D998001BB09}"/>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Pure Water Is Slightly Ionized</a:t>
            </a:r>
            <a:endParaRPr lang="en-AU" dirty="0">
              <a:solidFill>
                <a:srgbClr val="4E4CB4"/>
              </a:solidFill>
            </a:endParaRPr>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369094" y="1447800"/>
            <a:ext cx="8405812" cy="129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molecules have a slight tendency to undergo reversible ionization to yield a hydrogen ion (a proton) and a hydroxide ion:</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06896928"/>
              </p:ext>
            </p:extLst>
          </p:nvPr>
        </p:nvGraphicFramePr>
        <p:xfrm>
          <a:off x="3171825" y="2743200"/>
          <a:ext cx="2800350" cy="533400"/>
        </p:xfrm>
        <a:graphic>
          <a:graphicData uri="http://schemas.openxmlformats.org/presentationml/2006/ole">
            <mc:AlternateContent xmlns:mc="http://schemas.openxmlformats.org/markup-compatibility/2006">
              <mc:Choice xmlns:v="urn:schemas-microsoft-com:vml" Requires="v">
                <p:oleObj spid="_x0000_s3111" name="Equation" r:id="rId4" imgW="1333440" imgH="253800" progId="Equation.DSMT4">
                  <p:embed/>
                </p:oleObj>
              </mc:Choice>
              <mc:Fallback>
                <p:oleObj name="Equation" r:id="rId4" imgW="1333440" imgH="253800" progId="Equation.DSMT4">
                  <p:embed/>
                  <p:pic>
                    <p:nvPicPr>
                      <p:cNvPr id="0" name=""/>
                      <p:cNvPicPr/>
                      <p:nvPr/>
                    </p:nvPicPr>
                    <p:blipFill>
                      <a:blip r:embed="rId5"/>
                      <a:stretch>
                        <a:fillRect/>
                      </a:stretch>
                    </p:blipFill>
                    <p:spPr>
                      <a:xfrm>
                        <a:off x="3171825" y="2743200"/>
                        <a:ext cx="2800350" cy="533400"/>
                      </a:xfrm>
                      <a:prstGeom prst="rect">
                        <a:avLst/>
                      </a:prstGeom>
                    </p:spPr>
                  </p:pic>
                </p:oleObj>
              </mc:Fallback>
            </mc:AlternateContent>
          </a:graphicData>
        </a:graphic>
      </p:graphicFrame>
      <p:sp>
        <p:nvSpPr>
          <p:cNvPr id="8" name="TextBox 1">
            <a:extLst>
              <a:ext uri="{FF2B5EF4-FFF2-40B4-BE49-F238E27FC236}">
                <a16:creationId xmlns:a16="http://schemas.microsoft.com/office/drawing/2014/main" id="{A903D73A-99A0-3A45-BC95-6F1BCCAA7116}"/>
              </a:ext>
            </a:extLst>
          </p:cNvPr>
          <p:cNvSpPr txBox="1">
            <a:spLocks noChangeArrowheads="1"/>
          </p:cNvSpPr>
          <p:nvPr/>
        </p:nvSpPr>
        <p:spPr bwMode="auto">
          <a:xfrm>
            <a:off x="6474729" y="2778919"/>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2-1)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433388" y="3746500"/>
            <a:ext cx="8405812" cy="990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ions are immediately hydrated to form </a:t>
            </a:r>
            <a:r>
              <a:rPr lang="en-US" sz="2400" dirty="0" err="1">
                <a:latin typeface="Arial" panose="020B0604020202020204" pitchFamily="34" charset="0"/>
                <a:cs typeface="Arial" panose="020B0604020202020204" pitchFamily="34" charset="0"/>
              </a:rPr>
              <a:t>hrydonium</a:t>
            </a:r>
            <a:r>
              <a:rPr lang="en-US" sz="2400" dirty="0">
                <a:latin typeface="Arial" panose="020B0604020202020204" pitchFamily="34" charset="0"/>
                <a:cs typeface="Arial" panose="020B0604020202020204" pitchFamily="34" charset="0"/>
              </a:rPr>
              <a:t> ions</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O</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0" name="Picture 3" descr="A Lewis diagram shows the interconversion of two water molecules with a hydronium ion and hydroxyl ion. Two water molecules are shown with O of the molecule on the left hydrogen bonded to H of the molecule on the right. After reacting, the products are a hydronium ion that has O plus in the center with three H around it and an O H minus.">
            <a:extLst>
              <a:ext uri="{FF2B5EF4-FFF2-40B4-BE49-F238E27FC236}">
                <a16:creationId xmlns:a16="http://schemas.microsoft.com/office/drawing/2014/main" id="{BDBA2862-DF58-314E-BBF6-116F4516E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8550" y="5156200"/>
            <a:ext cx="4267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184;g7fe2cbe272_0_35" descr="Icon P 3&#10;">
            <a:extLst>
              <a:ext uri="{FF2B5EF4-FFF2-40B4-BE49-F238E27FC236}">
                <a16:creationId xmlns:a16="http://schemas.microsoft.com/office/drawing/2014/main" id="{D987672A-8FC1-8D4F-BB5E-B6022AE1D2A0}"/>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6380"/>
          <a:stretch/>
        </p:blipFill>
        <p:spPr bwMode="auto">
          <a:xfrm>
            <a:off x="1638300" y="282088"/>
            <a:ext cx="1257300" cy="73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6E32DF-7C49-4042-8FE1-D3FEBC041457}"/>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5)</a:t>
            </a:r>
            <a:endParaRPr lang="en-AU" dirty="0"/>
          </a:p>
        </p:txBody>
      </p:sp>
      <p:sp>
        <p:nvSpPr>
          <p:cNvPr id="24579" name="Text Placeholder 2">
            <a:extLst>
              <a:ext uri="{FF2B5EF4-FFF2-40B4-BE49-F238E27FC236}">
                <a16:creationId xmlns:a16="http://schemas.microsoft.com/office/drawing/2014/main" id="{27D60BCF-0E8F-534E-8BD2-03D3798DE4C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An aqueous solution of a weak acid and its salt makes a buffer that resists changes in pH in response to added acid or base. </a:t>
            </a:r>
            <a:r>
              <a:rPr lang="en-US" altLang="en-US" sz="2400" b="0" dirty="0"/>
              <a:t>Biological systems are buffered to maintain a narrow pH range, in which their macromolecules retain their functional structure, which depends on their ionization state. Conditions that produce blood pH outside the range of 7.3 to 7.5 are life-threatening in humans.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655D-BDB8-44C8-9E1D-52511D86A6EF}"/>
              </a:ext>
            </a:extLst>
          </p:cNvPr>
          <p:cNvSpPr>
            <a:spLocks noGrp="1"/>
          </p:cNvSpPr>
          <p:nvPr>
            <p:ph type="title"/>
          </p:nvPr>
        </p:nvSpPr>
        <p:spPr>
          <a:xfrm>
            <a:off x="0" y="152400"/>
            <a:ext cx="9144000" cy="990600"/>
          </a:xfrm>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Proton Hopping</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80988" y="1371600"/>
            <a:ext cx="3452812"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“proton hopping” results in high ionic mobility </a:t>
            </a:r>
          </a:p>
          <a:p>
            <a:pPr indent="-406400">
              <a:lnSpc>
                <a:spcPct val="110000"/>
              </a:lnSpc>
              <a:spcBef>
                <a:spcPts val="0"/>
              </a:spcBef>
              <a:buSzPts val="2800"/>
              <a:defRPr/>
            </a:pPr>
            <a:endParaRPr lang="en-US" sz="2400" b="0" i="1"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43363" name="Picture 4" descr="A hydronium ion at the top left is labeled, hydronium ion gives up a proton. The ion has O plus in the center with three H evenly spaced around it. The bottom O is circled and has a hydrogen bond to O of the next water molecule. An arrow from the circle to the O is labeled, proton hop. There are seven water molecules in a curved line, and each subsequent H is circled with an arrow pointing toward the next O, to which it is hydrogen bonded. The seventh water molecule is shown accepting an H from the water above and text reads, water accepts proton and becomes a hydronium ion.">
            <a:extLst>
              <a:ext uri="{FF2B5EF4-FFF2-40B4-BE49-F238E27FC236}">
                <a16:creationId xmlns:a16="http://schemas.microsoft.com/office/drawing/2014/main" id="{151F5F51-ACB6-D54E-8631-66430938B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33500"/>
            <a:ext cx="39846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33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E675B-B73C-44B1-BCD6-9F6E5D59A82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Equilibrium Constant</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80988" y="1371600"/>
            <a:ext cx="8558212" cy="1371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equilibrium constant,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gives the position of equilibrium</a:t>
            </a: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for the generalized reaction</a:t>
            </a:r>
            <a:endParaRPr lang="en-US" sz="24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71566608"/>
              </p:ext>
            </p:extLst>
          </p:nvPr>
        </p:nvGraphicFramePr>
        <p:xfrm>
          <a:off x="3176588" y="3124200"/>
          <a:ext cx="2768600" cy="517525"/>
        </p:xfrm>
        <a:graphic>
          <a:graphicData uri="http://schemas.openxmlformats.org/presentationml/2006/ole">
            <mc:AlternateContent xmlns:mc="http://schemas.openxmlformats.org/markup-compatibility/2006">
              <mc:Choice xmlns:v="urn:schemas-microsoft-com:vml" Requires="v">
                <p:oleObj spid="_x0000_s4166" name="Equation" r:id="rId4" imgW="1155600" imgH="215640" progId="Equation.DSMT4">
                  <p:embed/>
                </p:oleObj>
              </mc:Choice>
              <mc:Fallback>
                <p:oleObj name="Equation" r:id="rId4" imgW="1155600" imgH="215640" progId="Equation.DSMT4">
                  <p:embed/>
                  <p:pic>
                    <p:nvPicPr>
                      <p:cNvPr id="0" name=""/>
                      <p:cNvPicPr/>
                      <p:nvPr/>
                    </p:nvPicPr>
                    <p:blipFill>
                      <a:blip r:embed="rId5"/>
                      <a:stretch>
                        <a:fillRect/>
                      </a:stretch>
                    </p:blipFill>
                    <p:spPr>
                      <a:xfrm>
                        <a:off x="3176588" y="3124200"/>
                        <a:ext cx="2768600" cy="517525"/>
                      </a:xfrm>
                      <a:prstGeom prst="rect">
                        <a:avLst/>
                      </a:prstGeom>
                    </p:spPr>
                  </p:pic>
                </p:oleObj>
              </mc:Fallback>
            </mc:AlternateContent>
          </a:graphicData>
        </a:graphic>
      </p:graphicFrame>
      <p:sp>
        <p:nvSpPr>
          <p:cNvPr id="7" name="Google Shape;232;g7fe2cbe272_0_58">
            <a:extLst>
              <a:ext uri="{FF2B5EF4-FFF2-40B4-BE49-F238E27FC236}">
                <a16:creationId xmlns:a16="http://schemas.microsoft.com/office/drawing/2014/main" id="{A0330212-E1D5-FE4C-8BDA-0B81E28D197A}"/>
              </a:ext>
            </a:extLst>
          </p:cNvPr>
          <p:cNvSpPr txBox="1">
            <a:spLocks/>
          </p:cNvSpPr>
          <p:nvPr/>
        </p:nvSpPr>
        <p:spPr bwMode="auto">
          <a:xfrm>
            <a:off x="685800" y="3830049"/>
            <a:ext cx="8153400" cy="914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eq</a:t>
            </a:r>
            <a:r>
              <a:rPr lang="en-US" sz="2400" b="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is defined in terms of the concentrations of reactants (A and B) and products (C and D) at equilibrium:</a:t>
            </a:r>
          </a:p>
        </p:txBody>
      </p:sp>
      <p:graphicFrame>
        <p:nvGraphicFramePr>
          <p:cNvPr id="3" name="Object 2"/>
          <p:cNvGraphicFramePr>
            <a:graphicFrameLocks noChangeAspect="1"/>
          </p:cNvGraphicFramePr>
          <p:nvPr>
            <p:extLst>
              <p:ext uri="{D42A27DB-BD31-4B8C-83A1-F6EECF244321}">
                <p14:modId xmlns:p14="http://schemas.microsoft.com/office/powerpoint/2010/main" val="1120014312"/>
              </p:ext>
            </p:extLst>
          </p:nvPr>
        </p:nvGraphicFramePr>
        <p:xfrm>
          <a:off x="3352800" y="4953000"/>
          <a:ext cx="2170094" cy="1046751"/>
        </p:xfrm>
        <a:graphic>
          <a:graphicData uri="http://schemas.openxmlformats.org/presentationml/2006/ole">
            <mc:AlternateContent xmlns:mc="http://schemas.openxmlformats.org/markup-compatibility/2006">
              <mc:Choice xmlns:v="urn:schemas-microsoft-com:vml" Requires="v">
                <p:oleObj spid="_x0000_s4167" name="Equation" r:id="rId6" imgW="1079280" imgH="520560" progId="Equation.DSMT4">
                  <p:embed/>
                </p:oleObj>
              </mc:Choice>
              <mc:Fallback>
                <p:oleObj name="Equation" r:id="rId6" imgW="1079280" imgH="520560" progId="Equation.DSMT4">
                  <p:embed/>
                  <p:pic>
                    <p:nvPicPr>
                      <p:cNvPr id="0" name=""/>
                      <p:cNvPicPr/>
                      <p:nvPr/>
                    </p:nvPicPr>
                    <p:blipFill>
                      <a:blip r:embed="rId7"/>
                      <a:stretch>
                        <a:fillRect/>
                      </a:stretch>
                    </p:blipFill>
                    <p:spPr>
                      <a:xfrm>
                        <a:off x="3352800" y="4953000"/>
                        <a:ext cx="2170094" cy="1046751"/>
                      </a:xfrm>
                      <a:prstGeom prst="rect">
                        <a:avLst/>
                      </a:prstGeom>
                    </p:spPr>
                  </p:pic>
                </p:oleObj>
              </mc:Fallback>
            </mc:AlternateContent>
          </a:graphicData>
        </a:graphic>
      </p:graphicFrame>
    </p:spTree>
    <p:extLst>
      <p:ext uri="{BB962C8B-B14F-4D97-AF65-F5344CB8AC3E}">
        <p14:creationId xmlns:p14="http://schemas.microsoft.com/office/powerpoint/2010/main" val="1808224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D64AF-6FD7-44DB-8E03-95F6CE4CC3A1}"/>
              </a:ext>
            </a:extLst>
          </p:cNvPr>
          <p:cNvSpPr>
            <a:spLocks noGrp="1"/>
          </p:cNvSpPr>
          <p:nvPr>
            <p:ph type="title"/>
          </p:nvPr>
        </p:nvSpPr>
        <p:spPr>
          <a:xfrm>
            <a:off x="0" y="152400"/>
            <a:ext cx="9144000" cy="1219200"/>
          </a:xfrm>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Ionization of Water Is Expressed by an Equilibrium Constant</a:t>
            </a:r>
            <a:endParaRPr lang="en-AU" dirty="0">
              <a:solidFill>
                <a:srgbClr val="4E4CB4"/>
              </a:solidFill>
            </a:endParaRPr>
          </a:p>
        </p:txBody>
      </p:sp>
      <p:sp>
        <p:nvSpPr>
          <p:cNvPr id="6"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8558212" cy="8382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equilibrium constant for the reversible ionization of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is</a:t>
            </a:r>
          </a:p>
        </p:txBody>
      </p:sp>
      <p:graphicFrame>
        <p:nvGraphicFramePr>
          <p:cNvPr id="2" name="Object 1"/>
          <p:cNvGraphicFramePr>
            <a:graphicFrameLocks noChangeAspect="1"/>
          </p:cNvGraphicFramePr>
          <p:nvPr>
            <p:extLst>
              <p:ext uri="{D42A27DB-BD31-4B8C-83A1-F6EECF244321}">
                <p14:modId xmlns:p14="http://schemas.microsoft.com/office/powerpoint/2010/main" val="1351127542"/>
              </p:ext>
            </p:extLst>
          </p:nvPr>
        </p:nvGraphicFramePr>
        <p:xfrm>
          <a:off x="3361332" y="2360428"/>
          <a:ext cx="2421336" cy="1019510"/>
        </p:xfrm>
        <a:graphic>
          <a:graphicData uri="http://schemas.openxmlformats.org/presentationml/2006/ole">
            <mc:AlternateContent xmlns:mc="http://schemas.openxmlformats.org/markup-compatibility/2006">
              <mc:Choice xmlns:v="urn:schemas-microsoft-com:vml" Requires="v">
                <p:oleObj spid="_x0000_s7236" name="Equation" r:id="rId4" imgW="1206360" imgH="507960" progId="Equation.DSMT4">
                  <p:embed/>
                </p:oleObj>
              </mc:Choice>
              <mc:Fallback>
                <p:oleObj name="Equation" r:id="rId4" imgW="1206360" imgH="507960" progId="Equation.DSMT4">
                  <p:embed/>
                  <p:pic>
                    <p:nvPicPr>
                      <p:cNvPr id="0" name=""/>
                      <p:cNvPicPr/>
                      <p:nvPr/>
                    </p:nvPicPr>
                    <p:blipFill>
                      <a:blip r:embed="rId5"/>
                      <a:stretch>
                        <a:fillRect/>
                      </a:stretch>
                    </p:blipFill>
                    <p:spPr>
                      <a:xfrm>
                        <a:off x="3361332" y="2360428"/>
                        <a:ext cx="2421336" cy="1019510"/>
                      </a:xfrm>
                      <a:prstGeom prst="rect">
                        <a:avLst/>
                      </a:prstGeom>
                    </p:spPr>
                  </p:pic>
                </p:oleObj>
              </mc:Fallback>
            </mc:AlternateContent>
          </a:graphicData>
        </a:graphic>
      </p:graphicFrame>
      <p:sp>
        <p:nvSpPr>
          <p:cNvPr id="151555" name="TextBox 4">
            <a:extLst>
              <a:ext uri="{FF2B5EF4-FFF2-40B4-BE49-F238E27FC236}">
                <a16:creationId xmlns:a16="http://schemas.microsoft.com/office/drawing/2014/main" id="{8A99341E-D9AC-5143-99EE-0BEB825EC479}"/>
              </a:ext>
            </a:extLst>
          </p:cNvPr>
          <p:cNvSpPr txBox="1">
            <a:spLocks noChangeArrowheads="1"/>
          </p:cNvSpPr>
          <p:nvPr/>
        </p:nvSpPr>
        <p:spPr bwMode="auto">
          <a:xfrm>
            <a:off x="5867400" y="2819400"/>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2-3)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89308" y="3615129"/>
            <a:ext cx="8558212" cy="461962"/>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pure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at 25˚C, the concentration of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is: </a:t>
            </a:r>
          </a:p>
        </p:txBody>
      </p:sp>
      <p:graphicFrame>
        <p:nvGraphicFramePr>
          <p:cNvPr id="3" name="Object 2"/>
          <p:cNvGraphicFramePr>
            <a:graphicFrameLocks noChangeAspect="1"/>
          </p:cNvGraphicFramePr>
          <p:nvPr>
            <p:extLst>
              <p:ext uri="{D42A27DB-BD31-4B8C-83A1-F6EECF244321}">
                <p14:modId xmlns:p14="http://schemas.microsoft.com/office/powerpoint/2010/main" val="3576111546"/>
              </p:ext>
            </p:extLst>
          </p:nvPr>
        </p:nvGraphicFramePr>
        <p:xfrm>
          <a:off x="1847850" y="4329113"/>
          <a:ext cx="5446713" cy="1168400"/>
        </p:xfrm>
        <a:graphic>
          <a:graphicData uri="http://schemas.openxmlformats.org/presentationml/2006/ole">
            <mc:AlternateContent xmlns:mc="http://schemas.openxmlformats.org/markup-compatibility/2006">
              <mc:Choice xmlns:v="urn:schemas-microsoft-com:vml" Requires="v">
                <p:oleObj spid="_x0000_s7237" name="Equation" r:id="rId6" imgW="2958840" imgH="634680" progId="Equation.DSMT4">
                  <p:embed/>
                </p:oleObj>
              </mc:Choice>
              <mc:Fallback>
                <p:oleObj name="Equation" r:id="rId6" imgW="2958840" imgH="634680" progId="Equation.DSMT4">
                  <p:embed/>
                  <p:pic>
                    <p:nvPicPr>
                      <p:cNvPr id="0" name=""/>
                      <p:cNvPicPr/>
                      <p:nvPr/>
                    </p:nvPicPr>
                    <p:blipFill>
                      <a:blip r:embed="rId7"/>
                      <a:stretch>
                        <a:fillRect/>
                      </a:stretch>
                    </p:blipFill>
                    <p:spPr>
                      <a:xfrm>
                        <a:off x="1847850" y="4329113"/>
                        <a:ext cx="5446713" cy="1168400"/>
                      </a:xfrm>
                      <a:prstGeom prst="rect">
                        <a:avLst/>
                      </a:prstGeom>
                    </p:spPr>
                  </p:pic>
                </p:oleObj>
              </mc:Fallback>
            </mc:AlternateContent>
          </a:graphicData>
        </a:graphic>
      </p:graphicFrame>
    </p:spTree>
    <p:extLst>
      <p:ext uri="{BB962C8B-B14F-4D97-AF65-F5344CB8AC3E}">
        <p14:creationId xmlns:p14="http://schemas.microsoft.com/office/powerpoint/2010/main" val="471888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DF59-F2B7-448A-86E1-1F7CA0AC603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Ion Product of Water</a:t>
            </a:r>
            <a:endParaRPr lang="en-AU" dirty="0"/>
          </a:p>
        </p:txBody>
      </p:sp>
      <p:sp>
        <p:nvSpPr>
          <p:cNvPr id="5"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8558212" cy="8382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substituting 55.5 m in the equilibrium constant expression yields:</a:t>
            </a:r>
          </a:p>
        </p:txBody>
      </p:sp>
      <p:graphicFrame>
        <p:nvGraphicFramePr>
          <p:cNvPr id="7" name="Object 6"/>
          <p:cNvGraphicFramePr>
            <a:graphicFrameLocks noChangeAspect="1"/>
          </p:cNvGraphicFramePr>
          <p:nvPr>
            <p:extLst>
              <p:ext uri="{D42A27DB-BD31-4B8C-83A1-F6EECF244321}">
                <p14:modId xmlns:p14="http://schemas.microsoft.com/office/powerpoint/2010/main" val="3539048755"/>
              </p:ext>
            </p:extLst>
          </p:nvPr>
        </p:nvGraphicFramePr>
        <p:xfrm>
          <a:off x="3361332" y="2332762"/>
          <a:ext cx="2421336" cy="1019510"/>
        </p:xfrm>
        <a:graphic>
          <a:graphicData uri="http://schemas.openxmlformats.org/presentationml/2006/ole">
            <mc:AlternateContent xmlns:mc="http://schemas.openxmlformats.org/markup-compatibility/2006">
              <mc:Choice xmlns:v="urn:schemas-microsoft-com:vml" Requires="v">
                <p:oleObj spid="_x0000_s8256" name="Equation" r:id="rId4" imgW="1206360" imgH="507960" progId="Equation.DSMT4">
                  <p:embed/>
                </p:oleObj>
              </mc:Choice>
              <mc:Fallback>
                <p:oleObj name="Equation" r:id="rId4" imgW="1206360" imgH="507960" progId="Equation.DSMT4">
                  <p:embed/>
                  <p:pic>
                    <p:nvPicPr>
                      <p:cNvPr id="0" name=""/>
                      <p:cNvPicPr/>
                      <p:nvPr/>
                    </p:nvPicPr>
                    <p:blipFill>
                      <a:blip r:embed="rId5"/>
                      <a:stretch>
                        <a:fillRect/>
                      </a:stretch>
                    </p:blipFill>
                    <p:spPr>
                      <a:xfrm>
                        <a:off x="3361332" y="2332762"/>
                        <a:ext cx="2421336" cy="101951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267573"/>
              </p:ext>
            </p:extLst>
          </p:nvPr>
        </p:nvGraphicFramePr>
        <p:xfrm>
          <a:off x="2341563" y="3684588"/>
          <a:ext cx="4462462" cy="560387"/>
        </p:xfrm>
        <a:graphic>
          <a:graphicData uri="http://schemas.openxmlformats.org/presentationml/2006/ole">
            <mc:AlternateContent xmlns:mc="http://schemas.openxmlformats.org/markup-compatibility/2006">
              <mc:Choice xmlns:v="urn:schemas-microsoft-com:vml" Requires="v">
                <p:oleObj spid="_x0000_s8257" name="Equation" r:id="rId6" imgW="2222280" imgH="279360" progId="Equation.DSMT4">
                  <p:embed/>
                </p:oleObj>
              </mc:Choice>
              <mc:Fallback>
                <p:oleObj name="Equation" r:id="rId6" imgW="2222280" imgH="279360" progId="Equation.DSMT4">
                  <p:embed/>
                  <p:pic>
                    <p:nvPicPr>
                      <p:cNvPr id="0" name=""/>
                      <p:cNvPicPr/>
                      <p:nvPr/>
                    </p:nvPicPr>
                    <p:blipFill>
                      <a:blip r:embed="rId7"/>
                      <a:stretch>
                        <a:fillRect/>
                      </a:stretch>
                    </p:blipFill>
                    <p:spPr>
                      <a:xfrm>
                        <a:off x="2341563" y="3684588"/>
                        <a:ext cx="4462462" cy="560387"/>
                      </a:xfrm>
                      <a:prstGeom prst="rect">
                        <a:avLst/>
                      </a:prstGeom>
                    </p:spPr>
                  </p:pic>
                </p:oleObj>
              </mc:Fallback>
            </mc:AlternateContent>
          </a:graphicData>
        </a:graphic>
      </p:graphicFrame>
      <p:sp>
        <p:nvSpPr>
          <p:cNvPr id="153603" name="TextBox 6">
            <a:extLst>
              <a:ext uri="{FF2B5EF4-FFF2-40B4-BE49-F238E27FC236}">
                <a16:creationId xmlns:a16="http://schemas.microsoft.com/office/drawing/2014/main" id="{E185C9FB-0533-A242-9A40-18BA4995CE77}"/>
              </a:ext>
            </a:extLst>
          </p:cNvPr>
          <p:cNvSpPr txBox="1">
            <a:spLocks noChangeArrowheads="1"/>
          </p:cNvSpPr>
          <p:nvPr/>
        </p:nvSpPr>
        <p:spPr bwMode="auto">
          <a:xfrm>
            <a:off x="6853238" y="3733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2-4) </a:t>
            </a:r>
          </a:p>
        </p:txBody>
      </p:sp>
      <p:sp>
        <p:nvSpPr>
          <p:cNvPr id="9"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685800" y="4577245"/>
            <a:ext cx="7848600" cy="560387"/>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where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w</a:t>
            </a:r>
            <a:r>
              <a:rPr lang="en-US" sz="2400" b="0" dirty="0">
                <a:latin typeface="Arial" panose="020B0604020202020204" pitchFamily="34" charset="0"/>
                <a:cs typeface="Arial" panose="020B0604020202020204" pitchFamily="34" charset="0"/>
              </a:rPr>
              <a:t> is the </a:t>
            </a:r>
            <a:r>
              <a:rPr lang="en-US" sz="2400" dirty="0">
                <a:latin typeface="Arial" panose="020B0604020202020204" pitchFamily="34" charset="0"/>
                <a:cs typeface="Arial" panose="020B0604020202020204" pitchFamily="34" charset="0"/>
              </a:rPr>
              <a:t>ion product of water</a:t>
            </a:r>
            <a:r>
              <a:rPr lang="en-US" sz="2400" i="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at 25˚C.</a:t>
            </a:r>
          </a:p>
        </p:txBody>
      </p:sp>
    </p:spTree>
    <p:extLst>
      <p:ext uri="{BB962C8B-B14F-4D97-AF65-F5344CB8AC3E}">
        <p14:creationId xmlns:p14="http://schemas.microsoft.com/office/powerpoint/2010/main" val="1107817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296CC-52B5-4EE3-BF7C-44A8D72DF101}"/>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the Ion Product of Water</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1676400"/>
            <a:ext cx="3669506" cy="53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in pure water at 25˚C, </a:t>
            </a:r>
          </a:p>
        </p:txBody>
      </p:sp>
      <p:graphicFrame>
        <p:nvGraphicFramePr>
          <p:cNvPr id="2" name="Object 1"/>
          <p:cNvGraphicFramePr>
            <a:graphicFrameLocks noChangeAspect="1"/>
          </p:cNvGraphicFramePr>
          <p:nvPr>
            <p:extLst>
              <p:ext uri="{D42A27DB-BD31-4B8C-83A1-F6EECF244321}">
                <p14:modId xmlns:p14="http://schemas.microsoft.com/office/powerpoint/2010/main" val="3534470936"/>
              </p:ext>
            </p:extLst>
          </p:nvPr>
        </p:nvGraphicFramePr>
        <p:xfrm>
          <a:off x="3875088" y="1676400"/>
          <a:ext cx="2314575" cy="498475"/>
        </p:xfrm>
        <a:graphic>
          <a:graphicData uri="http://schemas.openxmlformats.org/presentationml/2006/ole">
            <mc:AlternateContent xmlns:mc="http://schemas.openxmlformats.org/markup-compatibility/2006">
              <mc:Choice xmlns:v="urn:schemas-microsoft-com:vml" Requires="v">
                <p:oleObj spid="_x0000_s9276" name="Equation" r:id="rId4" imgW="1180800" imgH="253800" progId="Equation.DSMT4">
                  <p:embed/>
                </p:oleObj>
              </mc:Choice>
              <mc:Fallback>
                <p:oleObj name="Equation" r:id="rId4" imgW="1180800" imgH="253800" progId="Equation.DSMT4">
                  <p:embed/>
                  <p:pic>
                    <p:nvPicPr>
                      <p:cNvPr id="0" name=""/>
                      <p:cNvPicPr/>
                      <p:nvPr/>
                    </p:nvPicPr>
                    <p:blipFill>
                      <a:blip r:embed="rId5"/>
                      <a:stretch>
                        <a:fillRect/>
                      </a:stretch>
                    </p:blipFill>
                    <p:spPr>
                      <a:xfrm>
                        <a:off x="3875088" y="1676400"/>
                        <a:ext cx="2314575" cy="498475"/>
                      </a:xfrm>
                      <a:prstGeom prst="rect">
                        <a:avLst/>
                      </a:prstGeom>
                    </p:spPr>
                  </p:pic>
                </p:oleObj>
              </mc:Fallback>
            </mc:AlternateContent>
          </a:graphicData>
        </a:graphic>
      </p:graphicFrame>
      <p:sp>
        <p:nvSpPr>
          <p:cNvPr id="7"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92894" y="2438400"/>
            <a:ext cx="4736306" cy="53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substituting this value in:</a:t>
            </a:r>
          </a:p>
        </p:txBody>
      </p:sp>
      <p:graphicFrame>
        <p:nvGraphicFramePr>
          <p:cNvPr id="3" name="Object 2"/>
          <p:cNvGraphicFramePr>
            <a:graphicFrameLocks noChangeAspect="1"/>
          </p:cNvGraphicFramePr>
          <p:nvPr>
            <p:extLst>
              <p:ext uri="{D42A27DB-BD31-4B8C-83A1-F6EECF244321}">
                <p14:modId xmlns:p14="http://schemas.microsoft.com/office/powerpoint/2010/main" val="3012339131"/>
              </p:ext>
            </p:extLst>
          </p:nvPr>
        </p:nvGraphicFramePr>
        <p:xfrm>
          <a:off x="2303463" y="3200400"/>
          <a:ext cx="4537075" cy="1284288"/>
        </p:xfrm>
        <a:graphic>
          <a:graphicData uri="http://schemas.openxmlformats.org/presentationml/2006/ole">
            <mc:AlternateContent xmlns:mc="http://schemas.openxmlformats.org/markup-compatibility/2006">
              <mc:Choice xmlns:v="urn:schemas-microsoft-com:vml" Requires="v">
                <p:oleObj spid="_x0000_s9277" name="Equation" r:id="rId6" imgW="2781000" imgH="787320" progId="Equation.DSMT4">
                  <p:embed/>
                </p:oleObj>
              </mc:Choice>
              <mc:Fallback>
                <p:oleObj name="Equation" r:id="rId6" imgW="2781000" imgH="787320" progId="Equation.DSMT4">
                  <p:embed/>
                  <p:pic>
                    <p:nvPicPr>
                      <p:cNvPr id="0" name=""/>
                      <p:cNvPicPr/>
                      <p:nvPr/>
                    </p:nvPicPr>
                    <p:blipFill>
                      <a:blip r:embed="rId7"/>
                      <a:stretch>
                        <a:fillRect/>
                      </a:stretch>
                    </p:blipFill>
                    <p:spPr>
                      <a:xfrm>
                        <a:off x="2303463" y="3200400"/>
                        <a:ext cx="4537075" cy="1284288"/>
                      </a:xfrm>
                      <a:prstGeom prst="rect">
                        <a:avLst/>
                      </a:prstGeom>
                    </p:spPr>
                  </p:pic>
                </p:oleObj>
              </mc:Fallback>
            </mc:AlternateContent>
          </a:graphicData>
        </a:graphic>
      </p:graphicFrame>
    </p:spTree>
    <p:extLst>
      <p:ext uri="{BB962C8B-B14F-4D97-AF65-F5344CB8AC3E}">
        <p14:creationId xmlns:p14="http://schemas.microsoft.com/office/powerpoint/2010/main" val="2275772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E3235-42EF-412C-9DA7-E0B16A39E8E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Neutral pH</a:t>
            </a:r>
            <a:endParaRPr lang="en-AU" dirty="0"/>
          </a:p>
        </p:txBody>
      </p:sp>
      <p:sp>
        <p:nvSpPr>
          <p:cNvPr id="4" name="Google Shape;232;g7fe2cbe272_0_58">
            <a:extLst>
              <a:ext uri="{FF2B5EF4-FFF2-40B4-BE49-F238E27FC236}">
                <a16:creationId xmlns:a16="http://schemas.microsoft.com/office/drawing/2014/main" id="{6C7558CB-2F87-0540-91AC-772BD10197B3}"/>
              </a:ext>
            </a:extLst>
          </p:cNvPr>
          <p:cNvSpPr txBox="1">
            <a:spLocks/>
          </p:cNvSpPr>
          <p:nvPr/>
        </p:nvSpPr>
        <p:spPr bwMode="auto">
          <a:xfrm>
            <a:off x="228600" y="1371600"/>
            <a:ext cx="8382000" cy="17526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neutral pH = </a:t>
            </a:r>
            <a:r>
              <a:rPr lang="en-US" sz="2400" b="0" dirty="0">
                <a:latin typeface="Arial" panose="020B0604020202020204" pitchFamily="34" charset="0"/>
                <a:cs typeface="Arial" panose="020B0604020202020204" pitchFamily="34" charset="0"/>
              </a:rPr>
              <a:t>exactly equal concentrations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and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as in pure water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neutral pH:</a:t>
            </a:r>
            <a:endParaRPr lang="en-US" sz="2400"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9952560"/>
              </p:ext>
            </p:extLst>
          </p:nvPr>
        </p:nvGraphicFramePr>
        <p:xfrm>
          <a:off x="2314279" y="3289818"/>
          <a:ext cx="4515441" cy="585787"/>
        </p:xfrm>
        <a:graphic>
          <a:graphicData uri="http://schemas.openxmlformats.org/presentationml/2006/ole">
            <mc:AlternateContent xmlns:mc="http://schemas.openxmlformats.org/markup-compatibility/2006">
              <mc:Choice xmlns:v="urn:schemas-microsoft-com:vml" Requires="v">
                <p:oleObj spid="_x0000_s11323" name="Equation" r:id="rId4" imgW="2349360" imgH="304560" progId="Equation.DSMT4">
                  <p:embed/>
                </p:oleObj>
              </mc:Choice>
              <mc:Fallback>
                <p:oleObj name="Equation" r:id="rId4" imgW="2349360" imgH="304560" progId="Equation.DSMT4">
                  <p:embed/>
                  <p:pic>
                    <p:nvPicPr>
                      <p:cNvPr id="0" name=""/>
                      <p:cNvPicPr/>
                      <p:nvPr/>
                    </p:nvPicPr>
                    <p:blipFill>
                      <a:blip r:embed="rId5"/>
                      <a:stretch>
                        <a:fillRect/>
                      </a:stretch>
                    </p:blipFill>
                    <p:spPr>
                      <a:xfrm>
                        <a:off x="2314279" y="3289818"/>
                        <a:ext cx="4515441" cy="5857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1206006"/>
              </p:ext>
            </p:extLst>
          </p:nvPr>
        </p:nvGraphicFramePr>
        <p:xfrm>
          <a:off x="2314279" y="4238625"/>
          <a:ext cx="3733800" cy="1171575"/>
        </p:xfrm>
        <a:graphic>
          <a:graphicData uri="http://schemas.openxmlformats.org/presentationml/2006/ole">
            <mc:AlternateContent xmlns:mc="http://schemas.openxmlformats.org/markup-compatibility/2006">
              <mc:Choice xmlns:v="urn:schemas-microsoft-com:vml" Requires="v">
                <p:oleObj spid="_x0000_s11324" name="Equation" r:id="rId6" imgW="1942920" imgH="609480" progId="Equation.DSMT4">
                  <p:embed/>
                </p:oleObj>
              </mc:Choice>
              <mc:Fallback>
                <p:oleObj name="Equation" r:id="rId6" imgW="1942920" imgH="609480" progId="Equation.DSMT4">
                  <p:embed/>
                  <p:pic>
                    <p:nvPicPr>
                      <p:cNvPr id="0" name=""/>
                      <p:cNvPicPr/>
                      <p:nvPr/>
                    </p:nvPicPr>
                    <p:blipFill>
                      <a:blip r:embed="rId7"/>
                      <a:stretch>
                        <a:fillRect/>
                      </a:stretch>
                    </p:blipFill>
                    <p:spPr>
                      <a:xfrm>
                        <a:off x="2314279" y="4238625"/>
                        <a:ext cx="3733800" cy="1171575"/>
                      </a:xfrm>
                      <a:prstGeom prst="rect">
                        <a:avLst/>
                      </a:prstGeom>
                    </p:spPr>
                  </p:pic>
                </p:oleObj>
              </mc:Fallback>
            </mc:AlternateContent>
          </a:graphicData>
        </a:graphic>
      </p:graphicFrame>
    </p:spTree>
    <p:extLst>
      <p:ext uri="{BB962C8B-B14F-4D97-AF65-F5344CB8AC3E}">
        <p14:creationId xmlns:p14="http://schemas.microsoft.com/office/powerpoint/2010/main" val="364785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E04F-73BA-443D-8AAA-45485F4D5475}"/>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pH Scale Designates the H</a:t>
            </a:r>
            <a:r>
              <a:rPr lang="en-US" altLang="en-US" b="1" baseline="30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and OH</a:t>
            </a:r>
            <a:r>
              <a:rPr lang="en-US" altLang="en-US" b="1" baseline="30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Concentrations</a:t>
            </a:r>
            <a:endParaRPr lang="en-AU" dirty="0">
              <a:solidFill>
                <a:srgbClr val="4E4CB4"/>
              </a:solidFill>
            </a:endParaRPr>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6699C8F7-50D6-5B40-9B83-9E9E2BB1C596}"/>
                  </a:ext>
                </a:extLst>
              </p:cNvPr>
              <p:cNvSpPr txBox="1">
                <a:spLocks/>
              </p:cNvSpPr>
              <p:nvPr/>
            </p:nvSpPr>
            <p:spPr bwMode="auto">
              <a:xfrm>
                <a:off x="381000" y="1600200"/>
                <a:ext cx="4823619" cy="4397514"/>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pH scale </a:t>
                </a:r>
                <a:r>
                  <a:rPr lang="en-US" sz="2400" b="0" dirty="0">
                    <a:latin typeface="Arial" panose="020B0604020202020204" pitchFamily="34" charset="0"/>
                    <a:cs typeface="Arial" panose="020B0604020202020204" pitchFamily="34" charset="0"/>
                  </a:rPr>
                  <a:t>is based on the ion product of water,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w</a:t>
                </a: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term </a:t>
                </a:r>
                <a:r>
                  <a:rPr lang="en-US" sz="2400" dirty="0">
                    <a:latin typeface="Arial" panose="020B0604020202020204" pitchFamily="34" charset="0"/>
                    <a:cs typeface="Arial" panose="020B0604020202020204" pitchFamily="34" charset="0"/>
                  </a:rPr>
                  <a:t>pH </a:t>
                </a:r>
                <a:r>
                  <a:rPr lang="en-US" sz="2400" b="0" dirty="0">
                    <a:latin typeface="Arial" panose="020B0604020202020204" pitchFamily="34" charset="0"/>
                    <a:cs typeface="Arial" panose="020B0604020202020204" pitchFamily="34" charset="0"/>
                  </a:rPr>
                  <a:t>is defined by the expression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pH = log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1</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den>
                    </m:f>
                  </m:oMath>
                </a14:m>
                <a:r>
                  <a:rPr lang="en-US" sz="2400" b="0" dirty="0">
                    <a:latin typeface="Arial" panose="020B0604020202020204" pitchFamily="34" charset="0"/>
                    <a:cs typeface="Arial" panose="020B0604020202020204" pitchFamily="34" charset="0"/>
                  </a:rPr>
                  <a:t> = –log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for a precisely neutral solution at 25 </a:t>
                </a:r>
                <a:r>
                  <a:rPr lang="en-US" sz="2400" dirty="0">
                    <a:latin typeface="+mn-lt"/>
                    <a:ea typeface="Arial Unicode MS" panose="020B0604020202020204" pitchFamily="34" charset="-128"/>
                    <a:cs typeface="Arial Unicode MS" panose="020B0604020202020204" pitchFamily="34" charset="-128"/>
                  </a:rPr>
                  <a:t>°</a:t>
                </a:r>
                <a:r>
                  <a:rPr lang="en-US" sz="2400" b="0" dirty="0">
                    <a:latin typeface="Arial" panose="020B0604020202020204" pitchFamily="34" charset="0"/>
                    <a:cs typeface="Arial" panose="020B0604020202020204" pitchFamily="34" charset="0"/>
                  </a:rPr>
                  <a:t>C, pH = 7.0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6699C8F7-50D6-5B40-9B83-9E9E2BB1C596}"/>
                  </a:ext>
                </a:extLst>
              </p:cNvPr>
              <p:cNvSpPr txBox="1">
                <a:spLocks noRot="1" noChangeAspect="1" noMove="1" noResize="1" noEditPoints="1" noAdjustHandles="1" noChangeArrowheads="1" noChangeShapeType="1" noTextEdit="1"/>
              </p:cNvSpPr>
              <p:nvPr/>
            </p:nvSpPr>
            <p:spPr bwMode="auto">
              <a:xfrm>
                <a:off x="381000" y="1600200"/>
                <a:ext cx="4823619" cy="4397514"/>
              </a:xfrm>
              <a:prstGeom prst="rect">
                <a:avLst/>
              </a:prstGeom>
              <a:blipFill>
                <a:blip r:embed="rId3"/>
                <a:stretch>
                  <a:fillRect l="-1391" t="-1803" r="-1011" b="-3606"/>
                </a:stretch>
              </a:blipFill>
              <a:ln>
                <a:noFill/>
              </a:ln>
            </p:spPr>
            <p:txBody>
              <a:bodyPr/>
              <a:lstStyle/>
              <a:p>
                <a:r>
                  <a:rPr lang="en-AU">
                    <a:noFill/>
                  </a:rPr>
                  <a:t> </a:t>
                </a:r>
              </a:p>
            </p:txBody>
          </p:sp>
        </mc:Fallback>
      </mc:AlternateContent>
      <p:sp>
        <p:nvSpPr>
          <p:cNvPr id="4" name="TextBox 3"/>
          <p:cNvSpPr txBox="1"/>
          <p:nvPr/>
        </p:nvSpPr>
        <p:spPr>
          <a:xfrm>
            <a:off x="5761910" y="1405040"/>
            <a:ext cx="2499996" cy="307777"/>
          </a:xfrm>
          <a:prstGeom prst="rect">
            <a:avLst/>
          </a:prstGeom>
          <a:solidFill>
            <a:srgbClr val="005F6A"/>
          </a:solidFill>
        </p:spPr>
        <p:txBody>
          <a:bodyPr wrap="square" rtlCol="0">
            <a:spAutoFit/>
          </a:bodyPr>
          <a:lstStyle/>
          <a:p>
            <a:r>
              <a:rPr lang="en-US" sz="1400" dirty="0">
                <a:solidFill>
                  <a:schemeClr val="bg1"/>
                </a:solidFill>
              </a:rPr>
              <a:t>Table 2-5 The pH Scale</a:t>
            </a:r>
          </a:p>
        </p:txBody>
      </p:sp>
      <p:graphicFrame>
        <p:nvGraphicFramePr>
          <p:cNvPr id="3" name="Table 2"/>
          <p:cNvGraphicFramePr>
            <a:graphicFrameLocks noGrp="1"/>
          </p:cNvGraphicFramePr>
          <p:nvPr>
            <p:extLst>
              <p:ext uri="{D42A27DB-BD31-4B8C-83A1-F6EECF244321}">
                <p14:modId xmlns:p14="http://schemas.microsoft.com/office/powerpoint/2010/main" val="2968665161"/>
              </p:ext>
            </p:extLst>
          </p:nvPr>
        </p:nvGraphicFramePr>
        <p:xfrm>
          <a:off x="5761910" y="1712817"/>
          <a:ext cx="2499996" cy="4290060"/>
        </p:xfrm>
        <a:graphic>
          <a:graphicData uri="http://schemas.openxmlformats.org/drawingml/2006/table">
            <a:tbl>
              <a:tblPr firstRow="1" bandRow="1">
                <a:tableStyleId>{5C22544A-7EE6-4342-B048-85BDC9FD1C3A}</a:tableStyleId>
              </a:tblPr>
              <a:tblGrid>
                <a:gridCol w="714693">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821055">
                  <a:extLst>
                    <a:ext uri="{9D8B030D-6E8A-4147-A177-3AD203B41FA5}">
                      <a16:colId xmlns:a16="http://schemas.microsoft.com/office/drawing/2014/main" val="20002"/>
                    </a:ext>
                  </a:extLst>
                </a:gridCol>
                <a:gridCol w="555943">
                  <a:extLst>
                    <a:ext uri="{9D8B030D-6E8A-4147-A177-3AD203B41FA5}">
                      <a16:colId xmlns:a16="http://schemas.microsoft.com/office/drawing/2014/main" val="2000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[H</a:t>
                      </a:r>
                      <a:r>
                        <a:rPr lang="en-US" sz="1100" baseline="30000" dirty="0">
                          <a:solidFill>
                            <a:sysClr val="windowText" lastClr="000000"/>
                          </a:solidFill>
                        </a:rPr>
                        <a:t>+</a:t>
                      </a:r>
                      <a:r>
                        <a:rPr lang="en-US" sz="1100" dirty="0">
                          <a:solidFill>
                            <a:sysClr val="windowText" lastClr="000000"/>
                          </a:solidFill>
                        </a:rPr>
                        <a:t>] (M)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100" dirty="0">
                          <a:solidFill>
                            <a:sysClr val="windowText" lastClr="000000"/>
                          </a:solidFill>
                        </a:rPr>
                        <a:t>pH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[OH</a:t>
                      </a:r>
                      <a:r>
                        <a:rPr lang="en-US" sz="1100" baseline="30000" dirty="0">
                          <a:solidFill>
                            <a:sysClr val="windowText" lastClr="000000"/>
                          </a:solidFill>
                        </a:rPr>
                        <a:t>–</a:t>
                      </a:r>
                      <a:r>
                        <a:rPr lang="en-US" sz="1100" dirty="0">
                          <a:solidFill>
                            <a:sysClr val="windowText" lastClr="000000"/>
                          </a:solidFill>
                        </a:rPr>
                        <a:t>] (M)</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100" dirty="0" err="1">
                          <a:solidFill>
                            <a:sysClr val="windowText" lastClr="000000"/>
                          </a:solidFill>
                        </a:rPr>
                        <a:t>pOH</a:t>
                      </a:r>
                      <a:r>
                        <a:rPr lang="en-US" sz="1100" baseline="30000" dirty="0" err="1">
                          <a:solidFill>
                            <a:sysClr val="windowText" lastClr="000000"/>
                          </a:solidFill>
                        </a:rPr>
                        <a:t>a</a:t>
                      </a:r>
                      <a:endParaRPr lang="en-US" sz="1100" baseline="30000"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0000"/>
                  </a:ext>
                </a:extLst>
              </a:tr>
              <a:tr h="276860">
                <a:tc>
                  <a:txBody>
                    <a:bodyPr/>
                    <a:lstStyle/>
                    <a:p>
                      <a:r>
                        <a:rPr lang="en-US" sz="1100" dirty="0">
                          <a:solidFill>
                            <a:sysClr val="windowText" lastClr="000000"/>
                          </a:solidFill>
                        </a:rPr>
                        <a:t>10</a:t>
                      </a:r>
                      <a:r>
                        <a:rPr lang="en-US" sz="1100" baseline="30000" dirty="0">
                          <a:solidFill>
                            <a:sysClr val="windowText" lastClr="000000"/>
                          </a:solidFill>
                        </a:rPr>
                        <a:t>0</a:t>
                      </a:r>
                      <a:r>
                        <a:rPr lang="en-US" sz="1100" dirty="0">
                          <a:solidFill>
                            <a:sysClr val="windowText" lastClr="000000"/>
                          </a:solidFill>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10</a:t>
                      </a:r>
                      <a:r>
                        <a:rPr lang="en-US" sz="1100" baseline="30000" dirty="0">
                          <a:solidFill>
                            <a:sysClr val="windowText" lastClr="000000"/>
                          </a:solidFill>
                        </a:rPr>
                        <a:t>–14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r>
                        <a:rPr lang="en-US" sz="1100" dirty="0">
                          <a:solidFill>
                            <a:sysClr val="windowText" lastClr="000000"/>
                          </a:solidFill>
                        </a:rPr>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2</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243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3</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11</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21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4</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–10</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259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–5</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5</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–9</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9</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–6</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6</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–8</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8</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–7</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7</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–7</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–8</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8</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–6</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9"/>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–9</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9</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–5</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243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–10</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10</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1"/>
                  </a:ext>
                </a:extLst>
              </a:tr>
              <a:tr h="213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11</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2"/>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12</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3"/>
                  </a:ext>
                </a:extLst>
              </a:tr>
              <a:tr h="228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–13</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13</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100" dirty="0">
                          <a:solidFill>
                            <a:sysClr val="windowText" lastClr="000000"/>
                          </a:solidFill>
                        </a:rPr>
                        <a:t>1</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4"/>
                  </a:ext>
                </a:extLst>
              </a:tr>
              <a:tr h="198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–14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solidFill>
                            <a:sysClr val="windowText" lastClr="000000"/>
                          </a:solidFill>
                        </a:rPr>
                        <a:t>14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rPr>
                        <a:t>10</a:t>
                      </a:r>
                      <a:r>
                        <a:rPr lang="en-US" sz="1100" baseline="30000" dirty="0">
                          <a:solidFill>
                            <a:sysClr val="windowText" lastClr="000000"/>
                          </a:solidFill>
                        </a:rPr>
                        <a:t>0</a:t>
                      </a:r>
                      <a:r>
                        <a:rPr lang="en-US" sz="1100" baseline="0" dirty="0">
                          <a:solidFill>
                            <a:sysClr val="windowText" lastClr="000000"/>
                          </a:solidFill>
                        </a:rPr>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solidFill>
                            <a:sysClr val="windowText" lastClr="000000"/>
                          </a:solidFill>
                        </a:rPr>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6" name="TextBox 5"/>
          <p:cNvSpPr txBox="1"/>
          <p:nvPr/>
        </p:nvSpPr>
        <p:spPr>
          <a:xfrm>
            <a:off x="5761910" y="5997714"/>
            <a:ext cx="2499996" cy="707886"/>
          </a:xfrm>
          <a:prstGeom prst="rect">
            <a:avLst/>
          </a:prstGeom>
          <a:noFill/>
          <a:ln>
            <a:solidFill>
              <a:schemeClr val="tx1"/>
            </a:solidFill>
          </a:ln>
        </p:spPr>
        <p:txBody>
          <a:bodyPr wrap="square" rtlCol="0">
            <a:spAutoFit/>
          </a:bodyPr>
          <a:lstStyle/>
          <a:p>
            <a:r>
              <a:rPr lang="en-US" sz="800" b="0" baseline="30000" dirty="0" err="1"/>
              <a:t>a</a:t>
            </a:r>
            <a:r>
              <a:rPr lang="en-US" sz="800" b="0" dirty="0" err="1"/>
              <a:t>The</a:t>
            </a:r>
            <a:r>
              <a:rPr lang="en-US" sz="800" b="0" dirty="0"/>
              <a:t> expression pOH is sometimes used to describe the basicity </a:t>
            </a:r>
            <a:r>
              <a:rPr lang="en-US" sz="800" b="0" dirty="0">
                <a:solidFill>
                  <a:sysClr val="windowText" lastClr="000000"/>
                </a:solidFill>
              </a:rPr>
              <a:t>OH</a:t>
            </a:r>
            <a:r>
              <a:rPr lang="en-US" sz="800" b="0" baseline="30000" dirty="0">
                <a:solidFill>
                  <a:sysClr val="windowText" lastClr="000000"/>
                </a:solidFill>
              </a:rPr>
              <a:t>–</a:t>
            </a:r>
            <a:r>
              <a:rPr lang="en-US" sz="800" b="0" dirty="0">
                <a:solidFill>
                  <a:sysClr val="windowText" lastClr="000000"/>
                </a:solidFill>
              </a:rPr>
              <a:t> concentration of a solution; pOH is defined by the expression pOH = –log [OH</a:t>
            </a:r>
            <a:r>
              <a:rPr lang="en-US" sz="800" b="0" baseline="30000" dirty="0">
                <a:solidFill>
                  <a:sysClr val="windowText" lastClr="000000"/>
                </a:solidFill>
              </a:rPr>
              <a:t>–</a:t>
            </a:r>
            <a:r>
              <a:rPr lang="en-US" sz="800" b="0" dirty="0">
                <a:solidFill>
                  <a:sysClr val="windowText" lastClr="000000"/>
                </a:solidFill>
              </a:rPr>
              <a:t>], which is analogous to the expression for </a:t>
            </a:r>
            <a:r>
              <a:rPr lang="en-US" sz="800" b="0" dirty="0" err="1">
                <a:solidFill>
                  <a:sysClr val="windowText" lastClr="000000"/>
                </a:solidFill>
              </a:rPr>
              <a:t>pH.</a:t>
            </a:r>
            <a:r>
              <a:rPr lang="en-US" sz="800" b="0" dirty="0">
                <a:solidFill>
                  <a:sysClr val="windowText" lastClr="000000"/>
                </a:solidFill>
              </a:rPr>
              <a:t> Note that in all cases, pH + pOH = 14 </a:t>
            </a:r>
            <a:endParaRPr lang="en-US" sz="800"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97A8-8728-4B7A-B897-88FFDA2E55D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 of Some Aqueous Fluids</a:t>
            </a:r>
            <a:endParaRPr lang="en-AU" dirty="0"/>
          </a:p>
        </p:txBody>
      </p:sp>
      <p:sp>
        <p:nvSpPr>
          <p:cNvPr id="6" name="Google Shape;232;g7fe2cbe272_0_58">
            <a:extLst>
              <a:ext uri="{FF2B5EF4-FFF2-40B4-BE49-F238E27FC236}">
                <a16:creationId xmlns:a16="http://schemas.microsoft.com/office/drawing/2014/main" id="{FAD245B4-F52A-D34C-812A-96E9A4E12FA3}"/>
              </a:ext>
            </a:extLst>
          </p:cNvPr>
          <p:cNvSpPr txBox="1">
            <a:spLocks/>
          </p:cNvSpPr>
          <p:nvPr/>
        </p:nvSpPr>
        <p:spPr bwMode="auto">
          <a:xfrm>
            <a:off x="438150" y="1371600"/>
            <a:ext cx="3448050" cy="510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pH values &gt; 7:</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alkaline or basic</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concentration of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greater than that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pH values &lt; 7:</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acidic</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concentration of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greater than that of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169987" name="Picture 2" descr="A double headed arrow is centered at 7, neutral, on a scale from 0 at the top to 14 at the bottom. The arrow points toward increasingly acidic above and increasingly basic below. 1 M H C l, 0; gastric juice, 1.5, lemon juice, 2; cola, vinegar, 3; red wine, 3.8; beer, 4.3; black coffee, 5; milk, saliva, 6.5; human blood, tears, 7.2; seawater, egg white 7.8; solution of baking soda (N a H C O 3), 9; household ammonia, 12; household bleach, 12.8; 1 m N a O H, 14. All data are approximate. ">
            <a:extLst>
              <a:ext uri="{FF2B5EF4-FFF2-40B4-BE49-F238E27FC236}">
                <a16:creationId xmlns:a16="http://schemas.microsoft.com/office/drawing/2014/main" id="{8D432B84-75A7-EC43-B92E-A683EC124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19194"/>
            <a:ext cx="2790825" cy="50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0A5B-ABDB-42C4-A32E-096961CE7A78}"/>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pH and Medical Diagnoses</a:t>
            </a:r>
            <a:endParaRPr lang="en-AU" dirty="0"/>
          </a:p>
        </p:txBody>
      </p:sp>
      <p:sp>
        <p:nvSpPr>
          <p:cNvPr id="6" name="Google Shape;232;g7fe2cbe272_0_58">
            <a:extLst>
              <a:ext uri="{FF2B5EF4-FFF2-40B4-BE49-F238E27FC236}">
                <a16:creationId xmlns:a16="http://schemas.microsoft.com/office/drawing/2014/main" id="{C1CB0674-63EB-0A49-BCC0-87F2CB507894}"/>
              </a:ext>
            </a:extLst>
          </p:cNvPr>
          <p:cNvSpPr txBox="1">
            <a:spLocks/>
          </p:cNvSpPr>
          <p:nvPr/>
        </p:nvSpPr>
        <p:spPr bwMode="auto">
          <a:xfrm>
            <a:off x="485775" y="1524000"/>
            <a:ext cx="8172450" cy="5105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acidosis</a:t>
            </a:r>
            <a:r>
              <a:rPr lang="en-US" sz="2400" b="0" dirty="0">
                <a:latin typeface="Arial" panose="020B0604020202020204" pitchFamily="34" charset="0"/>
                <a:cs typeface="Arial" panose="020B0604020202020204" pitchFamily="34" charset="0"/>
              </a:rPr>
              <a:t> = pH of blood plasma below the normal value of 7.4</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common in people with severe, uncontrolled diabetes</a:t>
            </a:r>
          </a:p>
          <a:p>
            <a:pPr lvl="1"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alkalosis</a:t>
            </a:r>
            <a:r>
              <a:rPr lang="en-US" sz="2400" b="0" dirty="0">
                <a:latin typeface="Arial" panose="020B0604020202020204" pitchFamily="34" charset="0"/>
                <a:cs typeface="Arial" panose="020B0604020202020204" pitchFamily="34" charset="0"/>
              </a:rPr>
              <a:t> = pH of blood plasma above the normal value of 7.4</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extreme acidosis or alkalosis can be life-threatening</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16FD-4021-4CF3-9D1F-EF4B9CA11CAD}"/>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Acids and Bases Have Characteristic Acid Dissociation Constants</a:t>
            </a:r>
            <a:endParaRPr lang="en-AU" sz="3200" dirty="0">
              <a:solidFill>
                <a:srgbClr val="4E4CB4"/>
              </a:solidFill>
            </a:endParaRPr>
          </a:p>
        </p:txBody>
      </p:sp>
      <p:sp>
        <p:nvSpPr>
          <p:cNvPr id="4" name="Google Shape;232;g7fe2cbe272_0_58">
            <a:extLst>
              <a:ext uri="{FF2B5EF4-FFF2-40B4-BE49-F238E27FC236}">
                <a16:creationId xmlns:a16="http://schemas.microsoft.com/office/drawing/2014/main" id="{30BCC464-5BC1-FC43-B265-896418BAE017}"/>
              </a:ext>
            </a:extLst>
          </p:cNvPr>
          <p:cNvSpPr txBox="1">
            <a:spLocks/>
          </p:cNvSpPr>
          <p:nvPr/>
        </p:nvSpPr>
        <p:spPr bwMode="auto">
          <a:xfrm>
            <a:off x="409575" y="23495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conjugate acid-base pair </a:t>
            </a:r>
            <a:r>
              <a:rPr lang="en-US" sz="2400" b="0" dirty="0">
                <a:latin typeface="Arial" panose="020B0604020202020204" pitchFamily="34" charset="0"/>
                <a:cs typeface="Arial" panose="020B0604020202020204" pitchFamily="34" charset="0"/>
              </a:rPr>
              <a:t>= a proton donor and its corresponding proton acceptor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stronger the acid, the greater its tendency to lose its proton</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Google Shape;168;p2">
            <a:extLst>
              <a:ext uri="{FF2B5EF4-FFF2-40B4-BE49-F238E27FC236}">
                <a16:creationId xmlns:a16="http://schemas.microsoft.com/office/drawing/2014/main" id="{FD5E3F2A-DF06-3845-993F-6EA555C31516}"/>
              </a:ext>
            </a:extLst>
          </p:cNvPr>
          <p:cNvSpPr>
            <a:spLocks noGrp="1" noChangeArrowheads="1"/>
          </p:cNvSpPr>
          <p:nvPr>
            <p:ph type="title"/>
          </p:nvPr>
        </p:nvSpPr>
        <p:spPr>
          <a:xfrm>
            <a:off x="609600" y="228600"/>
            <a:ext cx="8229600" cy="1636713"/>
          </a:xfrm>
        </p:spPr>
        <p:txBody>
          <a:bodyPr lIns="91425" tIns="45700" rIns="91425" bIns="45700"/>
          <a:lstStyle/>
          <a:p>
            <a:pPr>
              <a:buClr>
                <a:srgbClr val="2FB0DC"/>
              </a:buClr>
              <a:buSzPts val="4000"/>
              <a:buFont typeface="Calibri" panose="020F0502020204030204" pitchFamily="34" charset="0"/>
              <a:buNone/>
            </a:pP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a:t>
            </a:r>
          </a:p>
        </p:txBody>
      </p:sp>
      <p:pic>
        <p:nvPicPr>
          <p:cNvPr id="26626" name="Google Shape;191;g7fe2cbe272_0_44" descr="Icon P 4&#10;">
            <a:extLst>
              <a:ext uri="{FF2B5EF4-FFF2-40B4-BE49-F238E27FC236}">
                <a16:creationId xmlns:a16="http://schemas.microsoft.com/office/drawing/2014/main" id="{12F23D2C-A72D-414B-9D70-9CC622BA336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28049"/>
            <a:ext cx="1171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Placeholder 2">
            <a:extLst>
              <a:ext uri="{FF2B5EF4-FFF2-40B4-BE49-F238E27FC236}">
                <a16:creationId xmlns:a16="http://schemas.microsoft.com/office/drawing/2014/main" id="{3858A42F-5473-6443-BF2C-64DF967351E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Enzymes, which catalyze all of the processes inside a cell, have evolved to function optimally at near-neutral (physiological) pH. </a:t>
            </a:r>
            <a:r>
              <a:rPr lang="en-US" altLang="en-US" sz="2400" b="0"/>
              <a:t>However, enzymes that function in intracellular compartments of low or high pH show their greatest activity and stability at those pH values. </a:t>
            </a:r>
            <a:endParaRPr lang="en-US"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B2CE-DA30-4F85-8F01-80357D3B14E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Conjugate Acid-Base Pairs</a:t>
            </a:r>
            <a:endParaRPr lang="en-AU" dirty="0"/>
          </a:p>
        </p:txBody>
      </p:sp>
      <p:pic>
        <p:nvPicPr>
          <p:cNvPr id="180226" name="Picture 2" descr="A figure uses Lewis structures to show examples of 9 conjugate acid-base pairs along a pH scale, including monoprotic, diprotic, and triprotic acids.">
            <a:extLst>
              <a:ext uri="{FF2B5EF4-FFF2-40B4-BE49-F238E27FC236}">
                <a16:creationId xmlns:a16="http://schemas.microsoft.com/office/drawing/2014/main" id="{34519A00-35B3-5B45-AA19-FDE451D89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447800"/>
            <a:ext cx="82137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Google Shape;177;g7fe2cbe272_0_8" descr="Icon P 2&#10;">
            <a:extLst>
              <a:ext uri="{FF2B5EF4-FFF2-40B4-BE49-F238E27FC236}">
                <a16:creationId xmlns:a16="http://schemas.microsoft.com/office/drawing/2014/main" id="{ACD94CAF-655A-1B49-BA1D-16257330D9A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043" y="203559"/>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825E0C-9C6C-42BB-BD40-0A681A47B15A}"/>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 of 3)</a:t>
            </a:r>
            <a:endParaRPr lang="en-AU" sz="2000" dirty="0"/>
          </a:p>
        </p:txBody>
      </p:sp>
      <p:sp>
        <p:nvSpPr>
          <p:cNvPr id="182275" name="Text Placeholder 2">
            <a:extLst>
              <a:ext uri="{FF2B5EF4-FFF2-40B4-BE49-F238E27FC236}">
                <a16:creationId xmlns:a16="http://schemas.microsoft.com/office/drawing/2014/main" id="{09DB60CE-44AD-8D46-BD23-ACB5007FCB53}"/>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ionization behavior of water and of weak acids and bases dissolved in water can be represented by one or more equilibrium constants. </a:t>
            </a:r>
            <a:r>
              <a:rPr lang="en-US" altLang="en-US" sz="2400" b="0" dirty="0"/>
              <a:t>Most biomolecules are ionizable; their structure and function depend on their ionization state, which is characterized by equilibrium constants. </a:t>
            </a:r>
            <a:endParaRPr lang="en-US" altLang="en-US" sz="2400" dirty="0"/>
          </a:p>
          <a:p>
            <a:pPr>
              <a:spcBef>
                <a:spcPts val="363"/>
              </a:spcBef>
              <a:buClr>
                <a:srgbClr val="000000"/>
              </a:buClr>
              <a:buSzPts val="1800"/>
              <a:buFont typeface="Calibri" panose="020F0502020204030204" pitchFamily="34" charset="0"/>
              <a:buNone/>
            </a:pPr>
            <a:endParaRPr lang="en-US" altLang="en-US" dirty="0">
              <a:solidFill>
                <a:srgbClr val="000000"/>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9C67-78AB-4F8A-A68E-00F285B79BD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Ionization Constants</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AD088320-84F8-B141-A87C-AC96A7D68830}"/>
                  </a:ext>
                </a:extLst>
              </p:cNvPr>
              <p:cNvSpPr txBox="1">
                <a:spLocks/>
              </p:cNvSpPr>
              <p:nvPr/>
            </p:nvSpPr>
            <p:spPr bwMode="auto">
              <a:xfrm>
                <a:off x="409575" y="1371600"/>
                <a:ext cx="8324850" cy="4343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tendency for any acid (HA) to lose a proton and form its conjugate base (A</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is defined by the equilibrium constant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eq</a:t>
                </a:r>
                <a:r>
                  <a:rPr lang="en-US" sz="2400" b="0" dirty="0">
                    <a:latin typeface="Arial" panose="020B0604020202020204" pitchFamily="34" charset="0"/>
                    <a:cs typeface="Arial" panose="020B0604020202020204" pitchFamily="34" charset="0"/>
                  </a:rPr>
                  <a:t>) for the reversible reaction</a:t>
                </a:r>
                <a:endParaRPr lang="en-US" sz="2400" b="0" baseline="30000" dirty="0">
                  <a:latin typeface="Arial" panose="020B0604020202020204" pitchFamily="34" charset="0"/>
                  <a:cs typeface="Arial" panose="020B0604020202020204" pitchFamily="34" charset="0"/>
                </a:endParaRPr>
              </a:p>
              <a:p>
                <a:pPr marL="50800" indent="2732088">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2732088">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HA ⇌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A</a:t>
                </a:r>
                <a:r>
                  <a:rPr lang="en-US" sz="2400" b="0" baseline="30000" dirty="0">
                    <a:latin typeface="Arial" panose="020B0604020202020204" pitchFamily="34" charset="0"/>
                    <a:cs typeface="Arial" panose="020B0604020202020204" pitchFamily="34" charset="0"/>
                  </a:rPr>
                  <a:t>−</a:t>
                </a: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for which</a:t>
                </a:r>
              </a:p>
              <a:p>
                <a:pPr marL="508000" lvl="1" indent="2274888">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eq</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HA</m:t>
                        </m:r>
                        <m:r>
                          <m:rPr>
                            <m:nor/>
                          </m:rPr>
                          <a:rPr lang="en-US" sz="2400" b="0" dirty="0">
                            <a:latin typeface="Arial" panose="020B0604020202020204" pitchFamily="34" charset="0"/>
                            <a:cs typeface="Arial" panose="020B0604020202020204" pitchFamily="34" charset="0"/>
                          </a:rPr>
                          <m:t>] </m:t>
                        </m:r>
                      </m:den>
                    </m:f>
                  </m:oMath>
                </a14:m>
                <a:r>
                  <a:rPr lang="en-US" sz="2400" b="0" dirty="0">
                    <a:latin typeface="Arial" panose="020B0604020202020204" pitchFamily="34" charset="0"/>
                    <a:cs typeface="Arial" panose="020B0604020202020204" pitchFamily="34" charset="0"/>
                  </a:rPr>
                  <a:t> =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AD088320-84F8-B141-A87C-AC96A7D68830}"/>
                  </a:ext>
                </a:extLst>
              </p:cNvPr>
              <p:cNvSpPr txBox="1">
                <a:spLocks noRot="1" noChangeAspect="1" noMove="1" noResize="1" noEditPoints="1" noAdjustHandles="1" noChangeArrowheads="1" noChangeShapeType="1" noTextEdit="1"/>
              </p:cNvSpPr>
              <p:nvPr/>
            </p:nvSpPr>
            <p:spPr bwMode="auto">
              <a:xfrm>
                <a:off x="409575" y="1371600"/>
                <a:ext cx="8324850" cy="4343400"/>
              </a:xfrm>
              <a:prstGeom prst="rect">
                <a:avLst/>
              </a:prstGeom>
              <a:blipFill>
                <a:blip r:embed="rId3"/>
                <a:stretch>
                  <a:fillRect l="-732" t="-1683" r="-1025"/>
                </a:stretch>
              </a:blipFill>
              <a:ln>
                <a:noFill/>
              </a:ln>
            </p:spPr>
            <p:txBody>
              <a:bodyPr/>
              <a:lstStyle/>
              <a:p>
                <a:r>
                  <a:rPr lang="en-AU">
                    <a:noFill/>
                  </a:rPr>
                  <a:t> </a:t>
                </a:r>
              </a:p>
            </p:txBody>
          </p:sp>
        </mc:Fallback>
      </mc:AlternateContent>
    </p:spTree>
    <p:extLst>
      <p:ext uri="{BB962C8B-B14F-4D97-AF65-F5344CB8AC3E}">
        <p14:creationId xmlns:p14="http://schemas.microsoft.com/office/powerpoint/2010/main" val="2951748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25B4-6786-43E9-BE8A-5B5EB3679E30}"/>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Stronger Acids Have Larger Ionization Constants</a:t>
            </a:r>
            <a:endParaRPr lang="en-AU" dirty="0"/>
          </a:p>
        </p:txBody>
      </p:sp>
      <p:pic>
        <p:nvPicPr>
          <p:cNvPr id="190466" name="Picture 4" descr="A figure uses Lewis structures to show examples of 9 conjugate acid-base pairs along a pH scale, including monoprotic, diprotic, and triprotic acids.">
            <a:extLst>
              <a:ext uri="{FF2B5EF4-FFF2-40B4-BE49-F238E27FC236}">
                <a16:creationId xmlns:a16="http://schemas.microsoft.com/office/drawing/2014/main" id="{640FE910-85D7-4347-ADFB-BE2030C25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447800"/>
            <a:ext cx="821372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629E-C191-4ED4-A345-F952E125F662}"/>
              </a:ext>
            </a:extLst>
          </p:cNvPr>
          <p:cNvSpPr>
            <a:spLocks noGrp="1"/>
          </p:cNvSpPr>
          <p:nvPr>
            <p:ph type="title"/>
          </p:nvPr>
        </p:nvSpPr>
        <p:spPr/>
        <p:txBody>
          <a:bodyPr/>
          <a:lstStyle/>
          <a:p>
            <a:r>
              <a:rPr lang="en-US" altLang="en-US" b="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b="1" i="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a</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D5D1AD17-09B9-6C48-8358-46C563875546}"/>
                  </a:ext>
                </a:extLst>
              </p:cNvPr>
              <p:cNvSpPr txBox="1">
                <a:spLocks/>
              </p:cNvSpPr>
              <p:nvPr/>
            </p:nvSpPr>
            <p:spPr bwMode="auto">
              <a:xfrm>
                <a:off x="409575" y="1371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p</a:t>
                </a:r>
                <a:r>
                  <a:rPr lang="en-US" sz="2400" i="1" dirty="0" err="1">
                    <a:latin typeface="Arial" panose="020B0604020202020204" pitchFamily="34" charset="0"/>
                    <a:cs typeface="Arial" panose="020B0604020202020204" pitchFamily="34" charset="0"/>
                  </a:rPr>
                  <a:t>K</a:t>
                </a:r>
                <a:r>
                  <a:rPr lang="en-US" sz="2400" baseline="-250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analogous to pH and defined by the equation</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 log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1</m:t>
                        </m:r>
                      </m:num>
                      <m:den>
                        <m:r>
                          <m:rPr>
                            <m:nor/>
                          </m:rPr>
                          <a:rPr lang="en-US" sz="2400" b="0" i="1" dirty="0">
                            <a:latin typeface="Arial" panose="020B0604020202020204" pitchFamily="34" charset="0"/>
                            <a:cs typeface="Arial" panose="020B0604020202020204" pitchFamily="34" charset="0"/>
                          </a:rPr>
                          <m:t>K</m:t>
                        </m:r>
                        <m:r>
                          <m:rPr>
                            <m:nor/>
                          </m:rPr>
                          <a:rPr lang="en-US" sz="2400" b="0" baseline="-25000" dirty="0">
                            <a:latin typeface="Arial" panose="020B0604020202020204" pitchFamily="34" charset="0"/>
                            <a:cs typeface="Arial" panose="020B0604020202020204" pitchFamily="34" charset="0"/>
                          </a:rPr>
                          <m:t>a</m:t>
                        </m:r>
                      </m:den>
                    </m:f>
                  </m:oMath>
                </a14:m>
                <a:r>
                  <a:rPr lang="en-US" sz="2400" b="0" dirty="0">
                    <a:latin typeface="Arial" panose="020B0604020202020204" pitchFamily="34" charset="0"/>
                    <a:cs typeface="Arial" panose="020B0604020202020204" pitchFamily="34" charset="0"/>
                  </a:rPr>
                  <a:t> = −log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stronger the tendency to dissociate a proton, the stronger the acid and the lower its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endParaRPr lang="en-US" sz="2400" b="0" baseline="-25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baseline="-250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can be determined experimentally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D5D1AD17-09B9-6C48-8358-46C563875546}"/>
                  </a:ext>
                </a:extLst>
              </p:cNvPr>
              <p:cNvSpPr txBox="1">
                <a:spLocks noRot="1" noChangeAspect="1" noMove="1" noResize="1" noEditPoints="1" noAdjustHandles="1" noChangeArrowheads="1" noChangeShapeType="1" noTextEdit="1"/>
              </p:cNvSpPr>
              <p:nvPr/>
            </p:nvSpPr>
            <p:spPr bwMode="auto">
              <a:xfrm>
                <a:off x="409575" y="1371600"/>
                <a:ext cx="8324850" cy="4114800"/>
              </a:xfrm>
              <a:prstGeom prst="rect">
                <a:avLst/>
              </a:prstGeom>
              <a:blipFill>
                <a:blip r:embed="rId3"/>
                <a:stretch>
                  <a:fillRect l="-762" t="-18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53755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E1CF-06F5-414A-9D1A-D8F5503AE1D7}"/>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Titration Curves Reveal the </a:t>
            </a:r>
            <a:r>
              <a:rPr lang="en-US" altLang="en-US" b="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b="1" i="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a</a:t>
            </a:r>
            <a:r>
              <a:rPr lang="en-US" altLang="en-US" b="1" baseline="-25000"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of Weak Acids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4A5BCBE5-82BF-3E41-9C20-BC054E5D0AD3}"/>
              </a:ext>
            </a:extLst>
          </p:cNvPr>
          <p:cNvSpPr txBox="1">
            <a:spLocks/>
          </p:cNvSpPr>
          <p:nvPr/>
        </p:nvSpPr>
        <p:spPr bwMode="auto">
          <a:xfrm>
            <a:off x="409575" y="2084388"/>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titration curve </a:t>
            </a:r>
            <a:r>
              <a:rPr lang="en-US" sz="2400" b="0" dirty="0">
                <a:latin typeface="Arial" panose="020B0604020202020204" pitchFamily="34" charset="0"/>
                <a:cs typeface="Arial" panose="020B0604020202020204" pitchFamily="34" charset="0"/>
              </a:rPr>
              <a:t>= a plot of pH against the amount of NaOH added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1291-A161-4004-86B0-61BFB6A5832A}"/>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Acetic Acid Equilibrium Constants</a:t>
            </a:r>
            <a:endParaRPr lang="en-AU" dirty="0"/>
          </a:p>
        </p:txBody>
      </p:sp>
      <mc:AlternateContent xmlns:mc="http://schemas.openxmlformats.org/markup-compatibility/2006" xmlns:a14="http://schemas.microsoft.com/office/drawing/2010/main">
        <mc:Choice Requires="a14">
          <p:sp>
            <p:nvSpPr>
              <p:cNvPr id="11" name="Google Shape;232;g7fe2cbe272_0_58">
                <a:extLst>
                  <a:ext uri="{FF2B5EF4-FFF2-40B4-BE49-F238E27FC236}">
                    <a16:creationId xmlns:a16="http://schemas.microsoft.com/office/drawing/2014/main" id="{5172DB16-F929-944D-AD5B-E6E289A49BF0}"/>
                  </a:ext>
                </a:extLst>
              </p:cNvPr>
              <p:cNvSpPr txBox="1">
                <a:spLocks/>
              </p:cNvSpPr>
              <p:nvPr/>
            </p:nvSpPr>
            <p:spPr bwMode="auto">
              <a:xfrm>
                <a:off x="409575" y="1447800"/>
                <a:ext cx="8324850" cy="39624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two reversible equilibria are involved in the process:</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OH</a:t>
                </a:r>
                <a:r>
                  <a:rPr lang="en-US" sz="2400" b="0" baseline="30000" dirty="0">
                    <a:latin typeface="Arial" panose="020B0604020202020204" pitchFamily="34" charset="0"/>
                    <a:cs typeface="Arial" panose="020B0604020202020204" pitchFamily="34" charset="0"/>
                  </a:rPr>
                  <a:t>−</a:t>
                </a:r>
              </a:p>
              <a:p>
                <a:pPr marL="50800" indent="0">
                  <a:lnSpc>
                    <a:spcPct val="110000"/>
                  </a:lnSpc>
                  <a:spcBef>
                    <a:spcPts val="0"/>
                  </a:spcBef>
                  <a:buSzPts val="2800"/>
                  <a:buNone/>
                  <a:defRPr/>
                </a:pPr>
                <a:endParaRPr lang="en-US" sz="2400" b="0"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baseline="3000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Hac</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Ac</a:t>
                </a:r>
                <a:r>
                  <a:rPr lang="en-US" sz="2400" b="0" baseline="30000" dirty="0">
                    <a:latin typeface="Arial" panose="020B0604020202020204" pitchFamily="34" charset="0"/>
                    <a:cs typeface="Arial" panose="020B0604020202020204" pitchFamily="34" charset="0"/>
                  </a:rPr>
                  <a:t>−</a:t>
                </a: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equilibria conform to their characteristic equilibrium constants:</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w</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1 x 10</a:t>
                </a:r>
                <a:r>
                  <a:rPr lang="en-US" sz="2400" b="0" baseline="30000" dirty="0">
                    <a:latin typeface="Arial" panose="020B0604020202020204" pitchFamily="34" charset="0"/>
                    <a:cs typeface="Arial" panose="020B0604020202020204" pitchFamily="34" charset="0"/>
                  </a:rPr>
                  <a:t>-14</a:t>
                </a:r>
                <a:r>
                  <a:rPr lang="en-US" sz="2400"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M</a:t>
                </a:r>
                <a:r>
                  <a:rPr lang="en-US" sz="2000" b="0" baseline="30000" dirty="0">
                    <a:latin typeface="Arial" panose="020B0604020202020204" pitchFamily="34" charset="0"/>
                    <a:cs typeface="Arial" panose="020B0604020202020204" pitchFamily="34" charset="0"/>
                  </a:rPr>
                  <a:t>2</a:t>
                </a: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K</a:t>
                </a:r>
                <a:r>
                  <a:rPr lang="en-US" sz="2400" b="0" baseline="-250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Ac</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HAc</m:t>
                        </m:r>
                        <m:r>
                          <m:rPr>
                            <m:nor/>
                          </m:rPr>
                          <a:rPr lang="en-US" sz="2400" b="0" dirty="0">
                            <a:latin typeface="Arial" panose="020B0604020202020204" pitchFamily="34" charset="0"/>
                            <a:cs typeface="Arial" panose="020B0604020202020204" pitchFamily="34" charset="0"/>
                          </a:rPr>
                          <m:t>] </m:t>
                        </m:r>
                      </m:den>
                    </m:f>
                  </m:oMath>
                </a14:m>
                <a:r>
                  <a:rPr lang="en-US" sz="2400" b="0" dirty="0">
                    <a:latin typeface="Arial" panose="020B0604020202020204" pitchFamily="34" charset="0"/>
                    <a:cs typeface="Arial" panose="020B0604020202020204" pitchFamily="34" charset="0"/>
                  </a:rPr>
                  <a:t> = 1.74 x 10</a:t>
                </a:r>
                <a:r>
                  <a:rPr lang="en-US" sz="2400" b="0" baseline="30000" dirty="0">
                    <a:latin typeface="Arial" panose="020B0604020202020204" pitchFamily="34" charset="0"/>
                    <a:cs typeface="Arial" panose="020B0604020202020204" pitchFamily="34" charset="0"/>
                  </a:rPr>
                  <a:t>-5</a:t>
                </a:r>
                <a:r>
                  <a:rPr lang="en-US" sz="2400" b="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M</a:t>
                </a: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11" name="Google Shape;232;g7fe2cbe272_0_58">
                <a:extLst>
                  <a:ext uri="{FF2B5EF4-FFF2-40B4-BE49-F238E27FC236}">
                    <a16:creationId xmlns:a16="http://schemas.microsoft.com/office/drawing/2014/main" id="{5172DB16-F929-944D-AD5B-E6E289A49BF0}"/>
                  </a:ext>
                </a:extLst>
              </p:cNvPr>
              <p:cNvSpPr txBox="1">
                <a:spLocks noRot="1" noChangeAspect="1" noMove="1" noResize="1" noEditPoints="1" noAdjustHandles="1" noChangeArrowheads="1" noChangeShapeType="1" noTextEdit="1"/>
              </p:cNvSpPr>
              <p:nvPr/>
            </p:nvSpPr>
            <p:spPr bwMode="auto">
              <a:xfrm>
                <a:off x="409575" y="1447800"/>
                <a:ext cx="8324850" cy="3962400"/>
              </a:xfrm>
              <a:prstGeom prst="rect">
                <a:avLst/>
              </a:prstGeom>
              <a:blipFill>
                <a:blip r:embed="rId3"/>
                <a:stretch>
                  <a:fillRect l="-732" t="-2000"/>
                </a:stretch>
              </a:blipFill>
              <a:ln>
                <a:noFill/>
              </a:ln>
            </p:spPr>
            <p:txBody>
              <a:bodyPr/>
              <a:lstStyle/>
              <a:p>
                <a:r>
                  <a:rPr lang="en-AU">
                    <a:noFill/>
                  </a:rPr>
                  <a:t> </a:t>
                </a:r>
              </a:p>
            </p:txBody>
          </p:sp>
        </mc:Fallback>
      </mc:AlternateContent>
      <p:sp>
        <p:nvSpPr>
          <p:cNvPr id="200707" name="TextBox 5">
            <a:extLst>
              <a:ext uri="{FF2B5EF4-FFF2-40B4-BE49-F238E27FC236}">
                <a16:creationId xmlns:a16="http://schemas.microsoft.com/office/drawing/2014/main" id="{9E7BC1DB-BD57-D144-9289-072AA7EF8991}"/>
              </a:ext>
            </a:extLst>
          </p:cNvPr>
          <p:cNvSpPr txBox="1">
            <a:spLocks noChangeArrowheads="1"/>
          </p:cNvSpPr>
          <p:nvPr/>
        </p:nvSpPr>
        <p:spPr bwMode="auto">
          <a:xfrm>
            <a:off x="6862011" y="1941032"/>
            <a:ext cx="150923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2-5) </a:t>
            </a:r>
          </a:p>
        </p:txBody>
      </p:sp>
      <p:sp>
        <p:nvSpPr>
          <p:cNvPr id="200708" name="TextBox 7">
            <a:extLst>
              <a:ext uri="{FF2B5EF4-FFF2-40B4-BE49-F238E27FC236}">
                <a16:creationId xmlns:a16="http://schemas.microsoft.com/office/drawing/2014/main" id="{C415811D-83F0-0345-B612-485C0B12E99F}"/>
              </a:ext>
            </a:extLst>
          </p:cNvPr>
          <p:cNvSpPr txBox="1">
            <a:spLocks noChangeArrowheads="1"/>
          </p:cNvSpPr>
          <p:nvPr/>
        </p:nvSpPr>
        <p:spPr bwMode="auto">
          <a:xfrm>
            <a:off x="6847242" y="249000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2-6) </a:t>
            </a:r>
          </a:p>
        </p:txBody>
      </p:sp>
      <p:sp>
        <p:nvSpPr>
          <p:cNvPr id="200710" name="TextBox 9">
            <a:extLst>
              <a:ext uri="{FF2B5EF4-FFF2-40B4-BE49-F238E27FC236}">
                <a16:creationId xmlns:a16="http://schemas.microsoft.com/office/drawing/2014/main" id="{D3F978A9-0FF4-C94E-A97F-0A3553FB3F72}"/>
              </a:ext>
            </a:extLst>
          </p:cNvPr>
          <p:cNvSpPr txBox="1">
            <a:spLocks noChangeArrowheads="1"/>
          </p:cNvSpPr>
          <p:nvPr/>
        </p:nvSpPr>
        <p:spPr bwMode="auto">
          <a:xfrm>
            <a:off x="6781800" y="3719121"/>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2-7) </a:t>
            </a:r>
          </a:p>
        </p:txBody>
      </p:sp>
      <p:sp>
        <p:nvSpPr>
          <p:cNvPr id="200711" name="TextBox 10">
            <a:extLst>
              <a:ext uri="{FF2B5EF4-FFF2-40B4-BE49-F238E27FC236}">
                <a16:creationId xmlns:a16="http://schemas.microsoft.com/office/drawing/2014/main" id="{205E80B2-C843-A54C-A66B-A545D00129A8}"/>
              </a:ext>
            </a:extLst>
          </p:cNvPr>
          <p:cNvSpPr txBox="1">
            <a:spLocks noChangeArrowheads="1"/>
          </p:cNvSpPr>
          <p:nvPr/>
        </p:nvSpPr>
        <p:spPr bwMode="auto">
          <a:xfrm>
            <a:off x="6837381" y="4709050"/>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2-8) </a:t>
            </a:r>
          </a:p>
        </p:txBody>
      </p:sp>
    </p:spTree>
    <p:extLst>
      <p:ext uri="{BB962C8B-B14F-4D97-AF65-F5344CB8AC3E}">
        <p14:creationId xmlns:p14="http://schemas.microsoft.com/office/powerpoint/2010/main" val="2733596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Google Shape;177;g7fe2cbe272_0_8" descr="Icon P 2&#10;">
            <a:extLst>
              <a:ext uri="{FF2B5EF4-FFF2-40B4-BE49-F238E27FC236}">
                <a16:creationId xmlns:a16="http://schemas.microsoft.com/office/drawing/2014/main" id="{BF30C392-7EE9-0E46-801D-7508EA6ABD9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696" y="218768"/>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78E552-3050-4720-90D7-8233CE6B053D}"/>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 of 3)</a:t>
            </a:r>
            <a:endParaRPr lang="en-AU" sz="2000" dirty="0"/>
          </a:p>
        </p:txBody>
      </p:sp>
      <p:sp>
        <p:nvSpPr>
          <p:cNvPr id="202755" name="Text Placeholder 2">
            <a:extLst>
              <a:ext uri="{FF2B5EF4-FFF2-40B4-BE49-F238E27FC236}">
                <a16:creationId xmlns:a16="http://schemas.microsoft.com/office/drawing/2014/main" id="{0B88D8CF-DF3A-B145-9F2C-E0A96D61764D}"/>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The ionization behavior of water and of weak acids and bases dissolved in water can be represented by one or more equilibrium constants. </a:t>
            </a:r>
            <a:r>
              <a:rPr lang="en-US" altLang="en-US" sz="2400" b="0"/>
              <a:t>Most biomolecules are ionizable; their structure and function depend on their ionization state, which is characterized by equilibrium constants. </a:t>
            </a:r>
            <a:endParaRPr lang="en-US" altLang="en-US" sz="2400"/>
          </a:p>
          <a:p>
            <a:pPr>
              <a:spcBef>
                <a:spcPts val="363"/>
              </a:spcBef>
              <a:buClr>
                <a:srgbClr val="000000"/>
              </a:buClr>
              <a:buSzPts val="1800"/>
              <a:buFont typeface="Calibri" panose="020F0502020204030204" pitchFamily="34" charset="0"/>
              <a:buNone/>
            </a:pPr>
            <a:endParaRPr lang="en-US" altLang="en-US">
              <a:solidFill>
                <a:srgbClr val="000000"/>
              </a:solidFill>
              <a:latin typeface="Calibri" panose="020F0502020204030204" pitchFamily="34" charset="0"/>
              <a:ea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DBA2-2699-4DEB-B36E-1C4B7A2D9C8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Titration Curve of Acetic Acid</a:t>
            </a:r>
            <a:endParaRPr lang="en-AU" dirty="0"/>
          </a:p>
        </p:txBody>
      </p:sp>
      <p:sp>
        <p:nvSpPr>
          <p:cNvPr id="12" name="Google Shape;232;g7fe2cbe272_0_58">
            <a:extLst>
              <a:ext uri="{FF2B5EF4-FFF2-40B4-BE49-F238E27FC236}">
                <a16:creationId xmlns:a16="http://schemas.microsoft.com/office/drawing/2014/main" id="{2EA7BA66-DC57-464E-BD1C-52A441777A81}"/>
              </a:ext>
            </a:extLst>
          </p:cNvPr>
          <p:cNvSpPr txBox="1">
            <a:spLocks/>
          </p:cNvSpPr>
          <p:nvPr/>
        </p:nvSpPr>
        <p:spPr bwMode="auto">
          <a:xfrm>
            <a:off x="334962" y="1371600"/>
            <a:ext cx="31702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at the midpoint, the pH of the equimolar solution = the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of acetic acid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04802" name="Picture 2" descr="A graph plotting p H against O H minus added shows the titration curve of acetic acid with its buffer region highlighted and with the predominant forms at each p H shown.">
            <a:extLst>
              <a:ext uri="{FF2B5EF4-FFF2-40B4-BE49-F238E27FC236}">
                <a16:creationId xmlns:a16="http://schemas.microsoft.com/office/drawing/2014/main" id="{BFB4D789-E142-074D-ABE8-2B9BB239F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71600"/>
            <a:ext cx="4797423" cy="505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0A71-A690-4787-B29B-A27F6181F344}"/>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Comparison of the Titration Curves of Three Weak Acids</a:t>
            </a:r>
            <a:endParaRPr lang="en-AU" dirty="0"/>
          </a:p>
        </p:txBody>
      </p:sp>
      <p:sp>
        <p:nvSpPr>
          <p:cNvPr id="12" name="Google Shape;232;g7fe2cbe272_0_58">
            <a:extLst>
              <a:ext uri="{FF2B5EF4-FFF2-40B4-BE49-F238E27FC236}">
                <a16:creationId xmlns:a16="http://schemas.microsoft.com/office/drawing/2014/main" id="{C96326CA-2407-0C4B-94E0-674EA8F21210}"/>
              </a:ext>
            </a:extLst>
          </p:cNvPr>
          <p:cNvSpPr txBox="1">
            <a:spLocks/>
          </p:cNvSpPr>
          <p:nvPr/>
        </p:nvSpPr>
        <p:spPr bwMode="auto">
          <a:xfrm>
            <a:off x="309563" y="1524000"/>
            <a:ext cx="38560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 weak acid and its anion—a conjugate acid-base pair—can act as a buffer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06851" name="Picture 3" descr="A graph compares titration curves for C H 3 C O O H, H 2 P O 4 minus, and N H 4 plus, showing the predominant forms at different p Hs and buffering regions for each.">
            <a:extLst>
              <a:ext uri="{FF2B5EF4-FFF2-40B4-BE49-F238E27FC236}">
                <a16:creationId xmlns:a16="http://schemas.microsoft.com/office/drawing/2014/main" id="{9F210BEE-E539-0A49-B44F-2CF91490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524000"/>
            <a:ext cx="4038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3D400-43B9-442F-AC6B-10E8EA00837F}"/>
              </a:ext>
            </a:extLst>
          </p:cNvPr>
          <p:cNvSpPr>
            <a:spLocks noGrp="1"/>
          </p:cNvSpPr>
          <p:nvPr>
            <p:ph type="ctrTitle"/>
          </p:nvPr>
        </p:nvSpPr>
        <p:spPr/>
        <p:txBody>
          <a:bodyPr/>
          <a:lstStyle/>
          <a:p>
            <a:r>
              <a:rPr lang="en-US" altLang="en-US" b="1" dirty="0">
                <a:solidFill>
                  <a:srgbClr val="674EA7"/>
                </a:solidFill>
                <a:latin typeface="Arial" panose="020B0604020202020204" pitchFamily="34" charset="0"/>
                <a:ea typeface="ＭＳ Ｐゴシック" panose="020B0600070205080204" pitchFamily="34" charset="-128"/>
                <a:cs typeface="Arial" panose="020B0604020202020204" pitchFamily="34" charset="0"/>
              </a:rPr>
              <a:t>2.1</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Weak Interactions in Aqueous Systems</a:t>
            </a:r>
            <a:endParaRPr lang="en-A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Google Shape;191;g7fe2cbe272_0_44" descr="Icon P 4&#10;">
            <a:extLst>
              <a:ext uri="{FF2B5EF4-FFF2-40B4-BE49-F238E27FC236}">
                <a16:creationId xmlns:a16="http://schemas.microsoft.com/office/drawing/2014/main" id="{7C7E295A-6BE1-6349-8E0E-A14FC8F4DFFB}"/>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b="9259"/>
          <a:stretch/>
        </p:blipFill>
        <p:spPr bwMode="auto">
          <a:xfrm>
            <a:off x="1696064" y="326316"/>
            <a:ext cx="11715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8B544B9-85D8-4044-BCCE-C5800A975986}"/>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2)</a:t>
            </a:r>
            <a:endParaRPr lang="en-AU" sz="2000" dirty="0"/>
          </a:p>
        </p:txBody>
      </p:sp>
      <p:sp>
        <p:nvSpPr>
          <p:cNvPr id="215043" name="Text Placeholder 2">
            <a:extLst>
              <a:ext uri="{FF2B5EF4-FFF2-40B4-BE49-F238E27FC236}">
                <a16:creationId xmlns:a16="http://schemas.microsoft.com/office/drawing/2014/main" id="{6D65E9CC-4B32-FE40-86AA-55D4E758EBBB}"/>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Enzymes, which catalyze all of the processes inside a cell, have evolved to function optimally at near-neutral (physiological) pH. </a:t>
            </a:r>
            <a:r>
              <a:rPr lang="en-US" altLang="en-US" sz="2400" b="0"/>
              <a:t>However, enzymes that function in intracellular compartments of low or high pH show their greatest activity and stability at those pH values. </a:t>
            </a:r>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3C21-65B6-4442-A343-024F9D875B06}"/>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Buffers Are Mixtures of Weak Acids and Their Conjugate Bases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27ABC54A-3864-0E4A-9309-6AFAB5D5B7AD}"/>
              </a:ext>
            </a:extLst>
          </p:cNvPr>
          <p:cNvSpPr txBox="1">
            <a:spLocks/>
          </p:cNvSpPr>
          <p:nvPr/>
        </p:nvSpPr>
        <p:spPr bwMode="auto">
          <a:xfrm>
            <a:off x="409575" y="2084388"/>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buffers </a:t>
            </a:r>
            <a:r>
              <a:rPr lang="en-US" sz="2400" b="0" dirty="0">
                <a:latin typeface="Arial" panose="020B0604020202020204" pitchFamily="34" charset="0"/>
                <a:cs typeface="Arial" panose="020B0604020202020204" pitchFamily="34" charset="0"/>
              </a:rPr>
              <a:t>= aqueous systems that tend to resist changes in pH when small amounts of acid (H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or base (OH</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are added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a buffer system consists of a weak acid (the proton donor) and its conjugate acid (the proton acceptor)</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24D2-3A64-43E7-A558-9559CB77270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Buffering Region</a:t>
            </a:r>
            <a:endParaRPr lang="en-AU" dirty="0"/>
          </a:p>
        </p:txBody>
      </p:sp>
      <p:sp>
        <p:nvSpPr>
          <p:cNvPr id="12" name="Google Shape;232;g7fe2cbe272_0_58">
            <a:extLst>
              <a:ext uri="{FF2B5EF4-FFF2-40B4-BE49-F238E27FC236}">
                <a16:creationId xmlns:a16="http://schemas.microsoft.com/office/drawing/2014/main" id="{A3281F66-BAFE-2E4B-9643-9F32C63A047C}"/>
              </a:ext>
            </a:extLst>
          </p:cNvPr>
          <p:cNvSpPr txBox="1">
            <a:spLocks/>
          </p:cNvSpPr>
          <p:nvPr/>
        </p:nvSpPr>
        <p:spPr bwMode="auto">
          <a:xfrm>
            <a:off x="304800" y="1600200"/>
            <a:ext cx="320040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buffering region </a:t>
            </a:r>
            <a:r>
              <a:rPr lang="en-US" sz="2400" b="0" dirty="0">
                <a:latin typeface="Arial" panose="020B0604020202020204" pitchFamily="34" charset="0"/>
                <a:cs typeface="Arial" panose="020B0604020202020204" pitchFamily="34" charset="0"/>
              </a:rPr>
              <a:t>= the flat zone of a titration curve</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19138" name="Picture 2" descr="A graph plotting p H against O H minus added shows the titration curve of acetic acid with its buffer region highlighted and with the predominant forms at each p H shown.">
            <a:extLst>
              <a:ext uri="{FF2B5EF4-FFF2-40B4-BE49-F238E27FC236}">
                <a16:creationId xmlns:a16="http://schemas.microsoft.com/office/drawing/2014/main" id="{218E6623-7404-6640-BB28-9089612B4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1567991"/>
            <a:ext cx="4422775" cy="46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C5FD-FD69-4DD2-91D1-152556CDC962}"/>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Acetic Acid–Acetate Pair as a Buffer System</a:t>
            </a:r>
            <a:endParaRPr lang="en-AU" dirty="0"/>
          </a:p>
        </p:txBody>
      </p:sp>
      <p:pic>
        <p:nvPicPr>
          <p:cNvPr id="221186" name="Picture 3" descr="Acetic acid (C H 3 C O O H) is shown on the left as H A c, and acetate (C H 3 C O O minus) is shown on the right as A C minus on either side of a circle. Beneath this, an equation reads, K subscript a equals (concentration of H plus times concentration of A c superscript minus) divided by concentration of H A c. H plus is shown adding to the bottom of the circle and an arrow points to H A c, showing that A c minus has been converted to H A c. An arrow points from H A c to A c minus and, at its midpoint, adjoins another arrow above it running from O H minus to H 2 O. Above this, text reads, K w equals concentration of H plus times concentration of O H minus.">
            <a:extLst>
              <a:ext uri="{FF2B5EF4-FFF2-40B4-BE49-F238E27FC236}">
                <a16:creationId xmlns:a16="http://schemas.microsoft.com/office/drawing/2014/main" id="{DF4E429F-D408-F844-976F-17A592BF0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1676400"/>
            <a:ext cx="6051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A5CF-1B44-437C-B0F9-8F15CF3E781F}"/>
              </a:ext>
            </a:extLst>
          </p:cNvPr>
          <p:cNvSpPr>
            <a:spLocks noGrp="1"/>
          </p:cNvSpPr>
          <p:nvPr>
            <p:ph type="title"/>
          </p:nvPr>
        </p:nvSpPr>
        <p:spPr/>
        <p:txBody>
          <a:bodyPr/>
          <a:lstStyle/>
          <a:p>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The Henderson-Hasselbalch Equation Relates pH, </a:t>
            </a:r>
            <a:r>
              <a:rPr lang="en-US" altLang="en-US" sz="3200" b="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sz="3200" b="1" i="1"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sz="3200" b="1" baseline="-25000" dirty="0" err="1">
                <a:solidFill>
                  <a:srgbClr val="4E4CB4"/>
                </a:solidFill>
                <a:latin typeface="Arial" panose="020B0604020202020204" pitchFamily="34" charset="0"/>
                <a:ea typeface="ＭＳ Ｐゴシック" panose="020B0600070205080204" pitchFamily="34" charset="-128"/>
                <a:cs typeface="Arial" panose="020B0604020202020204" pitchFamily="34" charset="0"/>
              </a:rPr>
              <a:t>a</a:t>
            </a:r>
            <a:r>
              <a:rPr lang="en-US" altLang="en-US" sz="3200"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 and Buffer Concentration</a:t>
            </a:r>
            <a:endParaRPr lang="en-AU" sz="3200" dirty="0">
              <a:solidFill>
                <a:srgbClr val="4E4CB4"/>
              </a:solidFill>
            </a:endParaRPr>
          </a:p>
        </p:txBody>
      </p:sp>
      <p:sp>
        <p:nvSpPr>
          <p:cNvPr id="3" name="Content Placeholder 2">
            <a:extLst>
              <a:ext uri="{FF2B5EF4-FFF2-40B4-BE49-F238E27FC236}">
                <a16:creationId xmlns:a16="http://schemas.microsoft.com/office/drawing/2014/main" id="{5E0732BD-CE35-42C5-B23A-8E185E4C4D15}"/>
              </a:ext>
            </a:extLst>
          </p:cNvPr>
          <p:cNvSpPr>
            <a:spLocks noGrp="1"/>
          </p:cNvSpPr>
          <p:nvPr>
            <p:ph idx="1"/>
          </p:nvPr>
        </p:nvSpPr>
        <p:spPr>
          <a:xfrm>
            <a:off x="457200" y="1600201"/>
            <a:ext cx="8229600" cy="1524000"/>
          </a:xfrm>
        </p:spPr>
        <p:txBody>
          <a:bodyPr/>
          <a:lstStyle/>
          <a:p>
            <a:r>
              <a:rPr lang="en-AU" b="1" dirty="0"/>
              <a:t>Henderson-Hasselbalch equation</a:t>
            </a:r>
            <a:r>
              <a:rPr lang="en-AU" dirty="0"/>
              <a:t> = describes the shape of the titration curve of any weak acid</a:t>
            </a:r>
          </a:p>
        </p:txBody>
      </p:sp>
      <p:graphicFrame>
        <p:nvGraphicFramePr>
          <p:cNvPr id="5" name="Object 4">
            <a:extLst>
              <a:ext uri="{FF2B5EF4-FFF2-40B4-BE49-F238E27FC236}">
                <a16:creationId xmlns:a16="http://schemas.microsoft.com/office/drawing/2014/main" id="{5639CB50-77B2-4FD2-9D9A-D363A50F6408}"/>
              </a:ext>
            </a:extLst>
          </p:cNvPr>
          <p:cNvGraphicFramePr>
            <a:graphicFrameLocks noChangeAspect="1"/>
          </p:cNvGraphicFramePr>
          <p:nvPr>
            <p:extLst>
              <p:ext uri="{D42A27DB-BD31-4B8C-83A1-F6EECF244321}">
                <p14:modId xmlns:p14="http://schemas.microsoft.com/office/powerpoint/2010/main" val="2096202738"/>
              </p:ext>
            </p:extLst>
          </p:nvPr>
        </p:nvGraphicFramePr>
        <p:xfrm>
          <a:off x="2438400" y="3505202"/>
          <a:ext cx="2819400" cy="923018"/>
        </p:xfrm>
        <a:graphic>
          <a:graphicData uri="http://schemas.openxmlformats.org/presentationml/2006/ole">
            <mc:AlternateContent xmlns:mc="http://schemas.openxmlformats.org/markup-compatibility/2006">
              <mc:Choice xmlns:v="urn:schemas-microsoft-com:vml" Requires="v">
                <p:oleObj spid="_x0000_s13322" name="Equation" r:id="rId4" imgW="2133360" imgH="698400" progId="Equation.DSMT4">
                  <p:embed/>
                </p:oleObj>
              </mc:Choice>
              <mc:Fallback>
                <p:oleObj name="Equation" r:id="rId4" imgW="2133360" imgH="698400" progId="Equation.DSMT4">
                  <p:embed/>
                  <p:pic>
                    <p:nvPicPr>
                      <p:cNvPr id="0" name=""/>
                      <p:cNvPicPr/>
                      <p:nvPr/>
                    </p:nvPicPr>
                    <p:blipFill>
                      <a:blip r:embed="rId5"/>
                      <a:stretch>
                        <a:fillRect/>
                      </a:stretch>
                    </p:blipFill>
                    <p:spPr>
                      <a:xfrm>
                        <a:off x="2438400" y="3505202"/>
                        <a:ext cx="2819400" cy="923018"/>
                      </a:xfrm>
                      <a:prstGeom prst="rect">
                        <a:avLst/>
                      </a:prstGeom>
                    </p:spPr>
                  </p:pic>
                </p:oleObj>
              </mc:Fallback>
            </mc:AlternateContent>
          </a:graphicData>
        </a:graphic>
      </p:graphicFrame>
      <p:sp>
        <p:nvSpPr>
          <p:cNvPr id="229379" name="TextBox 4">
            <a:extLst>
              <a:ext uri="{FF2B5EF4-FFF2-40B4-BE49-F238E27FC236}">
                <a16:creationId xmlns:a16="http://schemas.microsoft.com/office/drawing/2014/main" id="{93115638-75E9-7C43-AA7D-DE1576A339D3}"/>
              </a:ext>
            </a:extLst>
          </p:cNvPr>
          <p:cNvSpPr txBox="1">
            <a:spLocks noChangeArrowheads="1"/>
          </p:cNvSpPr>
          <p:nvPr/>
        </p:nvSpPr>
        <p:spPr bwMode="auto">
          <a:xfrm>
            <a:off x="5715000" y="3733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2-9) </a:t>
            </a:r>
          </a:p>
        </p:txBody>
      </p:sp>
    </p:spTree>
    <p:extLst>
      <p:ext uri="{BB962C8B-B14F-4D97-AF65-F5344CB8AC3E}">
        <p14:creationId xmlns:p14="http://schemas.microsoft.com/office/powerpoint/2010/main" val="4501279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2A1F-0059-452A-862F-725BACD5DC9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Deriving the Henderson-Hasselbalch Equation</a:t>
            </a:r>
            <a:endParaRPr lang="en-AU" dirty="0"/>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894A0F41-473F-744F-AEC3-2297E33636A9}"/>
                  </a:ext>
                </a:extLst>
              </p:cNvPr>
              <p:cNvSpPr txBox="1">
                <a:spLocks noChangeArrowheads="1"/>
              </p:cNvSpPr>
              <p:nvPr/>
            </p:nvSpPr>
            <p:spPr bwMode="auto">
              <a:xfrm>
                <a:off x="1066801" y="1704974"/>
                <a:ext cx="5738132" cy="4314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buFontTx/>
                  <a:buNone/>
                </a:pPr>
                <a:r>
                  <a:rPr lang="en-US" altLang="en-US" sz="2400" b="0" i="1" dirty="0"/>
                  <a:t>  K</a:t>
                </a:r>
                <a:r>
                  <a:rPr lang="en-US" altLang="en-US" sz="2400" b="0" baseline="-25000" dirty="0"/>
                  <a:t>a </a:t>
                </a:r>
                <a:r>
                  <a:rPr lang="en-US" altLang="en-US" sz="2400" b="0" dirty="0"/>
                  <a:t>= </a:t>
                </a:r>
                <a14:m>
                  <m:oMath xmlns:m="http://schemas.openxmlformats.org/officeDocument/2006/math">
                    <m:f>
                      <m:fPr>
                        <m:ctrlPr>
                          <a:rPr lang="en-US" altLang="en-US" sz="2400" b="0" i="1" smtClean="0">
                            <a:latin typeface="Cambria Math" panose="02040503050406030204" pitchFamily="18" charset="0"/>
                          </a:rPr>
                        </m:ctrlPr>
                      </m:fPr>
                      <m:num>
                        <m:r>
                          <m:rPr>
                            <m:nor/>
                          </m:rPr>
                          <a:rPr lang="en-US" altLang="en-US" sz="2400" b="0" dirty="0"/>
                          <m:t>[</m:t>
                        </m:r>
                        <m:r>
                          <m:rPr>
                            <m:nor/>
                          </m:rPr>
                          <a:rPr lang="en-US" altLang="en-US" sz="2400" b="0" dirty="0"/>
                          <m:t>H</m:t>
                        </m:r>
                        <m:r>
                          <m:rPr>
                            <m:nor/>
                          </m:rPr>
                          <a:rPr lang="en-US" altLang="en-US" sz="2400" b="0" baseline="30000" dirty="0"/>
                          <m:t>+</m:t>
                        </m:r>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num>
                      <m:den>
                        <m:r>
                          <m:rPr>
                            <m:nor/>
                          </m:rPr>
                          <a:rPr lang="en-US" altLang="en-US" sz="2400" b="0" dirty="0"/>
                          <m:t>[</m:t>
                        </m:r>
                        <m:r>
                          <m:rPr>
                            <m:nor/>
                          </m:rPr>
                          <a:rPr lang="en-US" altLang="en-US" sz="2400" b="0" dirty="0"/>
                          <m:t>HA</m:t>
                        </m:r>
                        <m:r>
                          <m:rPr>
                            <m:nor/>
                          </m:rPr>
                          <a:rPr lang="en-US" altLang="en-US" sz="2400" b="0" dirty="0"/>
                          <m:t>] </m:t>
                        </m:r>
                      </m:den>
                    </m:f>
                  </m:oMath>
                </a14:m>
                <a:endParaRPr lang="en-US" altLang="en-US" sz="2400" b="0" dirty="0"/>
              </a:p>
              <a:p>
                <a:pPr algn="ctr">
                  <a:buFontTx/>
                  <a:buNone/>
                </a:pPr>
                <a:r>
                  <a:rPr lang="en-US" altLang="en-US" sz="2400" b="0" dirty="0"/>
                  <a:t>[H</a:t>
                </a:r>
                <a:r>
                  <a:rPr lang="en-US" altLang="en-US" sz="2400" b="0" baseline="30000" dirty="0"/>
                  <a:t>+</a:t>
                </a:r>
                <a:r>
                  <a:rPr lang="en-US" altLang="en-US" sz="2400" b="0" dirty="0"/>
                  <a:t>] = </a:t>
                </a:r>
                <a:r>
                  <a:rPr lang="en-US" altLang="en-US" sz="2400" b="0" i="1" dirty="0"/>
                  <a:t>K</a:t>
                </a:r>
                <a:r>
                  <a:rPr lang="en-US" altLang="en-US" sz="2400" b="0" baseline="-25000" dirty="0"/>
                  <a:t>a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i="0" dirty="0" smtClean="0"/>
                          <m:t>H</m:t>
                        </m:r>
                        <m:r>
                          <m:rPr>
                            <m:nor/>
                          </m:rPr>
                          <a:rPr lang="en-US" altLang="en-US" sz="2400" b="0" dirty="0"/>
                          <m:t>A</m:t>
                        </m:r>
                        <m:r>
                          <m:rPr>
                            <m:nor/>
                          </m:rPr>
                          <a:rPr lang="en-US" altLang="en-US" sz="2400" b="0" dirty="0"/>
                          <m:t>] </m:t>
                        </m:r>
                      </m:num>
                      <m:den>
                        <m:r>
                          <m:rPr>
                            <m:nor/>
                          </m:rPr>
                          <a:rPr lang="en-US" altLang="en-US" sz="2400" b="0" dirty="0"/>
                          <m:t>[</m:t>
                        </m:r>
                        <m:r>
                          <m:rPr>
                            <m:nor/>
                          </m:rPr>
                          <a:rPr lang="en-US" altLang="en-US" sz="2400" b="0" i="0" dirty="0" smtClean="0"/>
                          <m:t>A</m:t>
                        </m:r>
                        <m:r>
                          <m:rPr>
                            <m:nor/>
                          </m:rPr>
                          <a:rPr lang="en-US" altLang="en-US" sz="2400" b="0" baseline="30000" dirty="0"/>
                          <m:t>−</m:t>
                        </m:r>
                        <m:r>
                          <m:rPr>
                            <m:nor/>
                          </m:rPr>
                          <a:rPr lang="en-US" altLang="en-US" sz="2400" b="0" dirty="0"/>
                          <m:t>] </m:t>
                        </m:r>
                      </m:den>
                    </m:f>
                  </m:oMath>
                </a14:m>
                <a:r>
                  <a:rPr lang="en-US" altLang="en-US" sz="2400" b="0" dirty="0"/>
                  <a:t> </a:t>
                </a:r>
              </a:p>
              <a:p>
                <a:pPr algn="ctr">
                  <a:buFontTx/>
                  <a:buNone/>
                </a:pPr>
                <a:r>
                  <a:rPr lang="en-US" altLang="en-US" sz="2400" b="0" dirty="0"/>
                  <a:t>         –log [H</a:t>
                </a:r>
                <a:r>
                  <a:rPr lang="en-US" altLang="en-US" sz="2400" b="0" baseline="30000" dirty="0"/>
                  <a:t>+</a:t>
                </a:r>
                <a:r>
                  <a:rPr lang="en-US" altLang="en-US" sz="2400" b="0" dirty="0"/>
                  <a:t>] = –log </a:t>
                </a:r>
                <a:r>
                  <a:rPr lang="en-US" altLang="en-US" sz="2400" b="0" i="1" dirty="0"/>
                  <a:t>K</a:t>
                </a:r>
                <a:r>
                  <a:rPr lang="en-US" altLang="en-US" sz="2400" b="0" baseline="-25000" dirty="0"/>
                  <a:t>a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HA</m:t>
                        </m:r>
                        <m:r>
                          <m:rPr>
                            <m:nor/>
                          </m:rPr>
                          <a:rPr lang="en-US" altLang="en-US" sz="2400" b="0" dirty="0"/>
                          <m:t>] </m:t>
                        </m:r>
                      </m:num>
                      <m:den>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den>
                    </m:f>
                  </m:oMath>
                </a14:m>
                <a:r>
                  <a:rPr lang="en-US" altLang="en-US" sz="2400" b="0" dirty="0"/>
                  <a:t> </a:t>
                </a:r>
              </a:p>
              <a:p>
                <a:pPr algn="ctr">
                  <a:buFontTx/>
                  <a:buNone/>
                </a:pPr>
                <a:r>
                  <a:rPr lang="en-US" altLang="en-US" sz="2400" b="0" dirty="0"/>
                  <a:t>           pH = </a:t>
                </a:r>
                <a:r>
                  <a:rPr lang="en-US" altLang="en-US" sz="2400" b="0" dirty="0" err="1"/>
                  <a:t>p</a:t>
                </a:r>
                <a:r>
                  <a:rPr lang="en-US" altLang="en-US" sz="2400" b="0" i="1" dirty="0" err="1"/>
                  <a:t>K</a:t>
                </a:r>
                <a:r>
                  <a:rPr lang="en-US" altLang="en-US" sz="2400" b="0" baseline="-25000" dirty="0" err="1"/>
                  <a:t>a</a:t>
                </a:r>
                <a:r>
                  <a:rPr lang="en-US" altLang="en-US" sz="2400" b="0" baseline="-25000" dirty="0"/>
                  <a:t>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HA</m:t>
                        </m:r>
                        <m:r>
                          <m:rPr>
                            <m:nor/>
                          </m:rPr>
                          <a:rPr lang="en-US" altLang="en-US" sz="2400" b="0" dirty="0"/>
                          <m:t>] </m:t>
                        </m:r>
                      </m:num>
                      <m:den>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den>
                    </m:f>
                  </m:oMath>
                </a14:m>
                <a:r>
                  <a:rPr lang="en-US" altLang="en-US" sz="2400" b="0" baseline="-25000" dirty="0"/>
                  <a:t> </a:t>
                </a:r>
              </a:p>
              <a:p>
                <a:pPr algn="ctr">
                  <a:buFontTx/>
                  <a:buNone/>
                </a:pPr>
                <a:endParaRPr lang="en-US" altLang="en-US" sz="2400" b="0" baseline="-25000" dirty="0"/>
              </a:p>
              <a:p>
                <a:pPr algn="ctr">
                  <a:buNone/>
                </a:pPr>
                <a:r>
                  <a:rPr lang="en-US" altLang="en-US" sz="2400" b="0" dirty="0"/>
                  <a:t>            pH = </a:t>
                </a:r>
                <a:r>
                  <a:rPr lang="en-US" altLang="en-US" sz="2400" b="0" dirty="0" err="1"/>
                  <a:t>p</a:t>
                </a:r>
                <a:r>
                  <a:rPr lang="en-US" altLang="en-US" sz="2400" b="0" i="1" dirty="0" err="1"/>
                  <a:t>K</a:t>
                </a:r>
                <a:r>
                  <a:rPr lang="en-US" altLang="en-US" sz="2400" b="0" baseline="-25000" dirty="0" err="1"/>
                  <a:t>a</a:t>
                </a:r>
                <a:r>
                  <a:rPr lang="en-US" altLang="en-US" sz="2400" b="0" baseline="-25000" dirty="0"/>
                  <a:t> </a:t>
                </a:r>
                <a:r>
                  <a:rPr lang="en-US" altLang="en-US" sz="2400" b="0" dirty="0"/>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m:t>[</m:t>
                        </m:r>
                        <m:r>
                          <m:rPr>
                            <m:nor/>
                          </m:rPr>
                          <a:rPr lang="en-US" altLang="en-US" sz="2400" b="0" dirty="0"/>
                          <m:t>A</m:t>
                        </m:r>
                        <m:r>
                          <m:rPr>
                            <m:nor/>
                          </m:rPr>
                          <a:rPr lang="en-US" altLang="en-US" sz="2400" b="0" baseline="30000" dirty="0"/>
                          <m:t>−</m:t>
                        </m:r>
                        <m:r>
                          <m:rPr>
                            <m:nor/>
                          </m:rPr>
                          <a:rPr lang="en-US" altLang="en-US" sz="2400" b="0" dirty="0"/>
                          <m:t>]</m:t>
                        </m:r>
                      </m:num>
                      <m:den>
                        <m:r>
                          <m:rPr>
                            <m:nor/>
                          </m:rPr>
                          <a:rPr lang="en-US" altLang="en-US" sz="2400" b="0" dirty="0" smtClean="0"/>
                          <m:t>[</m:t>
                        </m:r>
                        <m:r>
                          <m:rPr>
                            <m:nor/>
                          </m:rPr>
                          <a:rPr lang="en-US" altLang="en-US" sz="2400" b="0" i="0" dirty="0" smtClean="0"/>
                          <m:t>H</m:t>
                        </m:r>
                        <m:r>
                          <m:rPr>
                            <m:nor/>
                          </m:rPr>
                          <a:rPr lang="en-US" altLang="en-US" sz="2400" b="0" dirty="0" smtClean="0"/>
                          <m:t>A</m:t>
                        </m:r>
                        <m:r>
                          <m:rPr>
                            <m:nor/>
                          </m:rPr>
                          <a:rPr lang="en-US" altLang="en-US" sz="2400" b="0" dirty="0" smtClean="0"/>
                          <m:t>] </m:t>
                        </m:r>
                      </m:den>
                    </m:f>
                  </m:oMath>
                </a14:m>
                <a:r>
                  <a:rPr lang="en-US" altLang="en-US" sz="2400" b="0" baseline="-25000" dirty="0"/>
                  <a:t> </a:t>
                </a:r>
                <a:endParaRPr lang="en-US" altLang="en-US" sz="2400" b="0" dirty="0"/>
              </a:p>
              <a:p>
                <a:pPr>
                  <a:buFontTx/>
                  <a:buNone/>
                </a:pPr>
                <a:endParaRPr lang="en-US" altLang="en-US" sz="2400" b="0" dirty="0"/>
              </a:p>
              <a:p>
                <a:pPr>
                  <a:buFontTx/>
                  <a:buNone/>
                </a:pPr>
                <a:r>
                  <a:rPr lang="en-US" altLang="en-US" sz="2400" b="0" baseline="-25000" dirty="0"/>
                  <a:t> </a:t>
                </a:r>
                <a:r>
                  <a:rPr lang="en-US" altLang="en-US" sz="2400" b="0" dirty="0"/>
                  <a:t> </a:t>
                </a:r>
              </a:p>
              <a:p>
                <a:pPr>
                  <a:buFontTx/>
                  <a:buNone/>
                </a:pPr>
                <a:r>
                  <a:rPr lang="en-US" altLang="en-US" sz="2400" b="0" dirty="0"/>
                  <a:t> </a:t>
                </a:r>
                <a:endParaRPr lang="en-US" altLang="en-US" sz="2400" i="1" dirty="0"/>
              </a:p>
            </p:txBody>
          </p:sp>
        </mc:Choice>
        <mc:Fallback xmlns="">
          <p:sp>
            <p:nvSpPr>
              <p:cNvPr id="6" name="Text Placeholder 2">
                <a:extLst>
                  <a:ext uri="{FF2B5EF4-FFF2-40B4-BE49-F238E27FC236}">
                    <a16:creationId xmlns:a16="http://schemas.microsoft.com/office/drawing/2014/main" id="{894A0F41-473F-744F-AEC3-2297E33636A9}"/>
                  </a:ext>
                </a:extLst>
              </p:cNvPr>
              <p:cNvSpPr txBox="1">
                <a:spLocks noRot="1" noChangeAspect="1" noMove="1" noResize="1" noEditPoints="1" noAdjustHandles="1" noChangeArrowheads="1" noChangeShapeType="1" noTextEdit="1"/>
              </p:cNvSpPr>
              <p:nvPr/>
            </p:nvSpPr>
            <p:spPr bwMode="auto">
              <a:xfrm>
                <a:off x="1066801" y="1704974"/>
                <a:ext cx="5738132" cy="431482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231427" name="TextBox 4">
            <a:extLst>
              <a:ext uri="{FF2B5EF4-FFF2-40B4-BE49-F238E27FC236}">
                <a16:creationId xmlns:a16="http://schemas.microsoft.com/office/drawing/2014/main" id="{613E9072-415B-3C47-A5CA-C7597CE2A6FD}"/>
              </a:ext>
            </a:extLst>
          </p:cNvPr>
          <p:cNvSpPr txBox="1">
            <a:spLocks noChangeArrowheads="1"/>
          </p:cNvSpPr>
          <p:nvPr/>
        </p:nvSpPr>
        <p:spPr bwMode="auto">
          <a:xfrm>
            <a:off x="6804933" y="3375842"/>
            <a:ext cx="172946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0" dirty="0"/>
              <a:t>(</a:t>
            </a:r>
            <a:r>
              <a:rPr lang="en-US" altLang="en-US" sz="2400" b="0" dirty="0" err="1"/>
              <a:t>Eqn</a:t>
            </a:r>
            <a:r>
              <a:rPr lang="en-US" altLang="en-US" sz="2400" b="0" dirty="0"/>
              <a:t> 2-9)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Google Shape;184;g7fe2cbe272_0_35" descr="Icon P 3&#10;">
            <a:extLst>
              <a:ext uri="{FF2B5EF4-FFF2-40B4-BE49-F238E27FC236}">
                <a16:creationId xmlns:a16="http://schemas.microsoft.com/office/drawing/2014/main" id="{FA1771DF-708F-694E-B112-D725C16ED1A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470CA7E-BE1C-4A6F-8F1D-7FC4C015864F}"/>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 of 5)</a:t>
            </a:r>
            <a:endParaRPr lang="en-AU" dirty="0"/>
          </a:p>
        </p:txBody>
      </p:sp>
      <p:sp>
        <p:nvSpPr>
          <p:cNvPr id="237571" name="Text Placeholder 2">
            <a:extLst>
              <a:ext uri="{FF2B5EF4-FFF2-40B4-BE49-F238E27FC236}">
                <a16:creationId xmlns:a16="http://schemas.microsoft.com/office/drawing/2014/main" id="{BCF1EF6F-5176-1C45-81BE-25D1F12CE02E}"/>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An aqueous solution of a weak acid and its salt makes a buffer that resists changes in pH in response to added acid or base. </a:t>
            </a:r>
            <a:r>
              <a:rPr lang="en-US" altLang="en-US" sz="2400" b="0" dirty="0"/>
              <a:t>Biological systems are buffered to maintain a narrow pH range, in which their macromolecules retain their functional structure, which depends on their ionization state. Conditions that produce blood pH outside the range of 7.3 to 7.5 are life-threatening in humans. </a:t>
            </a:r>
            <a:endParaRPr lang="en-US" alt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62A5-F281-4446-969F-712A185037B4}"/>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Weak Acids or Bases Buffer Cells and Tissues against pH Changes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2E53EE5C-0FE2-7844-B684-EBC3E62621FA}"/>
              </a:ext>
            </a:extLst>
          </p:cNvPr>
          <p:cNvSpPr txBox="1">
            <a:spLocks/>
          </p:cNvSpPr>
          <p:nvPr/>
        </p:nvSpPr>
        <p:spPr bwMode="auto">
          <a:xfrm>
            <a:off x="420688" y="1830388"/>
            <a:ext cx="23336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proteins containing histidine (side chain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of 6.0) residues buffer effectively near neutral pH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39619" name="Picture 2" descr="Histidine at p H 7 is shown as a five-membered ring with C H at the right vertex, N H substituted for C at the top right vertex, C bonded to H at the lower left vertex, highlighted N H plus substituted for C at the lower right vertex, double bonds at the lower right side and left side, and C H 2 bonded to protein bonded to C at the upper left vertex. This interconverts with a similar structure at p H 7 in which highlighted N at the lower right vertex of the ring has lost its H and has no charge with an additional highlighted H plus shown separated from the ring.">
            <a:extLst>
              <a:ext uri="{FF2B5EF4-FFF2-40B4-BE49-F238E27FC236}">
                <a16:creationId xmlns:a16="http://schemas.microsoft.com/office/drawing/2014/main" id="{53DD8539-7670-E544-B6AD-46783A365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81250"/>
            <a:ext cx="5589588"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6206-5A9F-477A-B09D-530964721507}"/>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Phosphate Buffer System</a:t>
            </a:r>
            <a:endParaRPr lang="en-AU" dirty="0"/>
          </a:p>
        </p:txBody>
      </p:sp>
      <p:sp>
        <p:nvSpPr>
          <p:cNvPr id="4" name="Google Shape;232;g7fe2cbe272_0_58">
            <a:extLst>
              <a:ext uri="{FF2B5EF4-FFF2-40B4-BE49-F238E27FC236}">
                <a16:creationId xmlns:a16="http://schemas.microsoft.com/office/drawing/2014/main" id="{5EB6E016-E3E6-CE42-8920-459458C635D0}"/>
              </a:ext>
            </a:extLst>
          </p:cNvPr>
          <p:cNvSpPr txBox="1">
            <a:spLocks/>
          </p:cNvSpPr>
          <p:nvPr/>
        </p:nvSpPr>
        <p:spPr bwMode="auto">
          <a:xfrm>
            <a:off x="486172" y="1371600"/>
            <a:ext cx="7895828"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phosphate buffer system acts in the cytoplasm of all cells:</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acts as a proton donor and HPO</a:t>
            </a:r>
            <a:r>
              <a:rPr lang="en-US" sz="2400" b="0" baseline="-25000" dirty="0">
                <a:latin typeface="Arial" panose="020B0604020202020204" pitchFamily="34" charset="0"/>
                <a:cs typeface="Arial" panose="020B0604020202020204" pitchFamily="34" charset="0"/>
              </a:rPr>
              <a:t>4</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acts as a proton acceptor</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buffer system is maximally effective at a pH close to its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of 6.86 </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works over a range between 5.9 and 7.9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087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Google Shape;184;g7fe2cbe272_0_35" descr="Icon P 3&#10;">
            <a:extLst>
              <a:ext uri="{FF2B5EF4-FFF2-40B4-BE49-F238E27FC236}">
                <a16:creationId xmlns:a16="http://schemas.microsoft.com/office/drawing/2014/main" id="{D8D78B3F-167F-E449-839A-10D72CCB007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864" y="235659"/>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9C34C97-2E89-4379-91C3-668CE0E34EEF}"/>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 of 5)</a:t>
            </a:r>
            <a:endParaRPr lang="en-AU" dirty="0"/>
          </a:p>
        </p:txBody>
      </p:sp>
      <p:sp>
        <p:nvSpPr>
          <p:cNvPr id="247811" name="Text Placeholder 2">
            <a:extLst>
              <a:ext uri="{FF2B5EF4-FFF2-40B4-BE49-F238E27FC236}">
                <a16:creationId xmlns:a16="http://schemas.microsoft.com/office/drawing/2014/main" id="{D4DE576B-776E-CC48-8744-CCDED63FC432}"/>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An aqueous solution of a weak acid and its salt makes a buffer that resists changes in pH in response to added acid or base. </a:t>
            </a:r>
            <a:r>
              <a:rPr lang="en-US" altLang="en-US" sz="2400" b="0" dirty="0"/>
              <a:t>Biological systems are buffered to maintain a narrow pH range, in which their macromolecules retain their functional structure, which depends on their ionization state. Conditions that produce blood pH outside the range of 7.3 to 7.5 are life-threatening in humans. </a:t>
            </a: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oogle Shape;170;p2" descr="Icon P 1&#10;">
            <a:extLst>
              <a:ext uri="{FF2B5EF4-FFF2-40B4-BE49-F238E27FC236}">
                <a16:creationId xmlns:a16="http://schemas.microsoft.com/office/drawing/2014/main" id="{4BEB78F0-8AD2-D847-A89C-D3D2255694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7343"/>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31A851C-4225-4181-BE1B-AB6F71122607}"/>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(1 of 5)</a:t>
            </a:r>
            <a:endParaRPr lang="en-AU" sz="2000" dirty="0"/>
          </a:p>
        </p:txBody>
      </p:sp>
      <p:sp>
        <p:nvSpPr>
          <p:cNvPr id="30723" name="Text Placeholder 2">
            <a:extLst>
              <a:ext uri="{FF2B5EF4-FFF2-40B4-BE49-F238E27FC236}">
                <a16:creationId xmlns:a16="http://schemas.microsoft.com/office/drawing/2014/main" id="{E4F1108C-FB35-F549-A98F-97C5CD410AA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The solvent properties of water shaped the evolution of living things. </a:t>
            </a:r>
            <a:r>
              <a:rPr lang="en-US" altLang="en-US" sz="2400" b="0" dirty="0"/>
              <a:t>Most small intermediates of metabolism, as well as nucleic acids and proteins, are soluble in water. Lipid bilayers, the likely forerunners of biological membranes, form spontaneously in water and are stabilized by their interaction with it. Although hydrogen bonds, ionic interactions, and the hydrophobic effect are individually weak, their combined effects powerfully influence the three-dimensional shape and stability of biological molecules and structures. </a:t>
            </a:r>
            <a:endParaRPr lang="en-US" altLang="en-US" sz="2400" dirty="0"/>
          </a:p>
          <a:p>
            <a:pPr>
              <a:buFontTx/>
              <a:buNone/>
            </a:pPr>
            <a:endParaRPr lang="en-US" alt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21EA-F6F6-41C3-A377-9EF5B6A5E6AF}"/>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Bicarbonate Buffer System</a:t>
            </a:r>
            <a:endParaRPr lang="en-AU" dirty="0"/>
          </a:p>
        </p:txBody>
      </p:sp>
      <mc:AlternateContent xmlns:mc="http://schemas.openxmlformats.org/markup-compatibility/2006" xmlns:a14="http://schemas.microsoft.com/office/drawing/2010/main">
        <mc:Choice Requires="a14">
          <p:sp>
            <p:nvSpPr>
              <p:cNvPr id="4" name="Google Shape;232;g7fe2cbe272_0_58">
                <a:extLst>
                  <a:ext uri="{FF2B5EF4-FFF2-40B4-BE49-F238E27FC236}">
                    <a16:creationId xmlns:a16="http://schemas.microsoft.com/office/drawing/2014/main" id="{D19BE224-9050-4A4D-AD86-220E948FD3FD}"/>
                  </a:ext>
                </a:extLst>
              </p:cNvPr>
              <p:cNvSpPr txBox="1">
                <a:spLocks/>
              </p:cNvSpPr>
              <p:nvPr/>
            </p:nvSpPr>
            <p:spPr bwMode="auto">
              <a:xfrm>
                <a:off x="566737" y="1295400"/>
                <a:ext cx="80105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the bicarbonate buffer system acts in the blood plasma:</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 H</a:t>
                </a: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1 </a:t>
                </a:r>
                <a:r>
                  <a:rPr lang="en-US" sz="2400" b="0" dirty="0">
                    <a:latin typeface="Arial" panose="020B0604020202020204" pitchFamily="34" charset="0"/>
                    <a:cs typeface="Arial" panose="020B0604020202020204" pitchFamily="34" charset="0"/>
                  </a:rPr>
                  <a:t>=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i="0" baseline="30000" dirty="0" smtClean="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HCO</m:t>
                        </m:r>
                        <m:r>
                          <m:rPr>
                            <m:nor/>
                          </m:rPr>
                          <a:rPr lang="en-US" sz="2400" b="0" baseline="-25000" dirty="0">
                            <a:latin typeface="Arial" panose="020B0604020202020204" pitchFamily="34" charset="0"/>
                            <a:cs typeface="Arial" panose="020B0604020202020204" pitchFamily="34" charset="0"/>
                          </a:rPr>
                          <m:t>3</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 </a:t>
                </a:r>
                <a:r>
                  <a:rPr lang="en-US" sz="2400" b="0" dirty="0">
                    <a:latin typeface="Arial" panose="020B0604020202020204" pitchFamily="34" charset="0"/>
                    <a:cs typeface="Arial" panose="020B0604020202020204" pitchFamily="34" charset="0"/>
                  </a:rPr>
                  <a:t>acts as a proton donor and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acts as a proton acceptor</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4" name="Google Shape;232;g7fe2cbe272_0_58">
                <a:extLst>
                  <a:ext uri="{FF2B5EF4-FFF2-40B4-BE49-F238E27FC236}">
                    <a16:creationId xmlns:a16="http://schemas.microsoft.com/office/drawing/2014/main" id="{D19BE224-9050-4A4D-AD86-220E948FD3FD}"/>
                  </a:ext>
                </a:extLst>
              </p:cNvPr>
              <p:cNvSpPr txBox="1">
                <a:spLocks noRot="1" noChangeAspect="1" noMove="1" noResize="1" noEditPoints="1" noAdjustHandles="1" noChangeArrowheads="1" noChangeShapeType="1" noTextEdit="1"/>
              </p:cNvSpPr>
              <p:nvPr/>
            </p:nvSpPr>
            <p:spPr bwMode="auto">
              <a:xfrm>
                <a:off x="566737" y="1295400"/>
                <a:ext cx="8010525" cy="4114800"/>
              </a:xfrm>
              <a:prstGeom prst="rect">
                <a:avLst/>
              </a:prstGeom>
              <a:blipFill>
                <a:blip r:embed="rId3"/>
                <a:stretch>
                  <a:fillRect l="-633" t="-1846" b="-9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193647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D0DE-849C-4D86-A316-72092998BCBE}"/>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Additional Equilibrium Constants</a:t>
            </a:r>
            <a:endParaRPr lang="en-AU" dirty="0"/>
          </a:p>
        </p:txBody>
      </p:sp>
      <mc:AlternateContent xmlns:mc="http://schemas.openxmlformats.org/markup-compatibility/2006" xmlns:a14="http://schemas.microsoft.com/office/drawing/2010/main">
        <mc:Choice Requires="a14">
          <p:sp>
            <p:nvSpPr>
              <p:cNvPr id="4" name="Google Shape;232;g7fe2cbe272_0_58">
                <a:extLst>
                  <a:ext uri="{FF2B5EF4-FFF2-40B4-BE49-F238E27FC236}">
                    <a16:creationId xmlns:a16="http://schemas.microsoft.com/office/drawing/2014/main" id="{1BE3EE84-6264-A94B-9222-D4776ECF5318}"/>
                  </a:ext>
                </a:extLst>
              </p:cNvPr>
              <p:cNvSpPr txBox="1">
                <a:spLocks/>
              </p:cNvSpPr>
              <p:nvPr/>
            </p:nvSpPr>
            <p:spPr bwMode="auto">
              <a:xfrm>
                <a:off x="566737" y="1295400"/>
                <a:ext cx="8010525" cy="5257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carbonic acid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is formed from dissolved (</a:t>
                </a:r>
                <a:r>
                  <a:rPr lang="en-US" sz="2400" b="0" dirty="0" err="1">
                    <a:latin typeface="Arial" panose="020B0604020202020204" pitchFamily="34" charset="0"/>
                    <a:cs typeface="Arial" panose="020B0604020202020204" pitchFamily="34" charset="0"/>
                  </a:rPr>
                  <a:t>aq</a:t>
                </a:r>
                <a:r>
                  <a:rPr lang="en-US" sz="2400" b="0" dirty="0">
                    <a:latin typeface="Arial" panose="020B0604020202020204" pitchFamily="34" charset="0"/>
                    <a:cs typeface="Arial" panose="020B0604020202020204" pitchFamily="34" charset="0"/>
                  </a:rPr>
                  <a:t>) carbon dioxide and water, in a reversible reaction:</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r>
                  <a:rPr lang="en-US" sz="2400" b="0" dirty="0" err="1">
                    <a:latin typeface="Arial" panose="020B0604020202020204" pitchFamily="34" charset="0"/>
                    <a:cs typeface="Arial" panose="020B0604020202020204" pitchFamily="34" charset="0"/>
                  </a:rPr>
                  <a:t>aq</a:t>
                </a:r>
                <a:r>
                  <a:rPr lang="en-US" sz="2400" b="0" dirty="0">
                    <a:latin typeface="Arial" panose="020B0604020202020204" pitchFamily="34" charset="0"/>
                    <a:cs typeface="Arial" panose="020B0604020202020204" pitchFamily="34" charset="0"/>
                  </a:rPr>
                  <a:t>)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p>
              <a:p>
                <a:pPr marL="50800" indent="0">
                  <a:lnSpc>
                    <a:spcPct val="110000"/>
                  </a:lnSpc>
                  <a:spcBef>
                    <a:spcPts val="0"/>
                  </a:spcBef>
                  <a:buSzPts val="2800"/>
                  <a:buNone/>
                  <a:defRPr/>
                </a:pPr>
                <a:r>
                  <a:rPr lang="en-US" sz="2400" b="0" baseline="-250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 </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O</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dissolved in an aqueous solution is in equilibrium with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in the gas (g) phase: </a:t>
                </a: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(g) ⇌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r>
                  <a:rPr lang="en-US" sz="2400" b="0" dirty="0" err="1">
                    <a:latin typeface="Arial" panose="020B0604020202020204" pitchFamily="34" charset="0"/>
                    <a:cs typeface="Arial" panose="020B0604020202020204" pitchFamily="34" charset="0"/>
                  </a:rPr>
                  <a:t>aq</a:t>
                </a:r>
                <a:r>
                  <a:rPr lang="en-US" sz="2400" b="0" dirty="0">
                    <a:latin typeface="Arial" panose="020B0604020202020204" pitchFamily="34" charset="0"/>
                    <a:cs typeface="Arial" panose="020B0604020202020204" pitchFamily="34" charset="0"/>
                  </a:rPr>
                  <a:t>) </a:t>
                </a:r>
                <a:endParaRPr 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baseline="-250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dirty="0">
                            <a:latin typeface="Arial" panose="020B0604020202020204" pitchFamily="34" charset="0"/>
                            <a:cs typeface="Arial" panose="020B0604020202020204" pitchFamily="34" charset="0"/>
                          </a:rPr>
                          <m:t>)] </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i="0" dirty="0" smtClean="0">
                            <a:latin typeface="Arial" panose="020B0604020202020204" pitchFamily="34" charset="0"/>
                            <a:cs typeface="Arial" panose="020B0604020202020204" pitchFamily="34" charset="0"/>
                          </a:rPr>
                          <m:t>g</m:t>
                        </m:r>
                        <m:r>
                          <m:rPr>
                            <m:nor/>
                          </m:rPr>
                          <a:rPr lang="en-US" sz="2400" b="0" dirty="0">
                            <a:latin typeface="Arial" panose="020B0604020202020204" pitchFamily="34" charset="0"/>
                            <a:cs typeface="Arial" panose="020B0604020202020204" pitchFamily="34" charset="0"/>
                          </a:rPr>
                          <m:t>)]</m:t>
                        </m:r>
                      </m:den>
                    </m:f>
                  </m:oMath>
                </a14:m>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4" name="Google Shape;232;g7fe2cbe272_0_58">
                <a:extLst>
                  <a:ext uri="{FF2B5EF4-FFF2-40B4-BE49-F238E27FC236}">
                    <a16:creationId xmlns:a16="http://schemas.microsoft.com/office/drawing/2014/main" id="{1BE3EE84-6264-A94B-9222-D4776ECF5318}"/>
                  </a:ext>
                </a:extLst>
              </p:cNvPr>
              <p:cNvSpPr txBox="1">
                <a:spLocks noRot="1" noChangeAspect="1" noMove="1" noResize="1" noEditPoints="1" noAdjustHandles="1" noChangeArrowheads="1" noChangeShapeType="1" noTextEdit="1"/>
              </p:cNvSpPr>
              <p:nvPr/>
            </p:nvSpPr>
            <p:spPr bwMode="auto">
              <a:xfrm>
                <a:off x="566737" y="1295400"/>
                <a:ext cx="8010525" cy="5257800"/>
              </a:xfrm>
              <a:prstGeom prst="rect">
                <a:avLst/>
              </a:prstGeom>
              <a:blipFill>
                <a:blip r:embed="rId3"/>
                <a:stretch>
                  <a:fillRect l="-761" t="-1508"/>
                </a:stretch>
              </a:blipFill>
              <a:ln>
                <a:noFill/>
              </a:ln>
            </p:spPr>
            <p:txBody>
              <a:bodyPr/>
              <a:lstStyle/>
              <a:p>
                <a:r>
                  <a:rPr lang="en-AU">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75F8-B456-451F-B0D2-1C2390B2A26B}"/>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pH of a Bicarbonate Buffer System</a:t>
            </a:r>
            <a:endParaRPr lang="en-AU" dirty="0"/>
          </a:p>
        </p:txBody>
      </p:sp>
      <p:sp>
        <p:nvSpPr>
          <p:cNvPr id="6" name="Google Shape;232;g7fe2cbe272_0_58">
            <a:extLst>
              <a:ext uri="{FF2B5EF4-FFF2-40B4-BE49-F238E27FC236}">
                <a16:creationId xmlns:a16="http://schemas.microsoft.com/office/drawing/2014/main" id="{7CD2E98F-A928-644D-B1B1-93F5854E441F}"/>
              </a:ext>
            </a:extLst>
          </p:cNvPr>
          <p:cNvSpPr txBox="1">
            <a:spLocks/>
          </p:cNvSpPr>
          <p:nvPr/>
        </p:nvSpPr>
        <p:spPr bwMode="auto">
          <a:xfrm>
            <a:off x="566738" y="1600200"/>
            <a:ext cx="8010525"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the pH of a bicarbonate buffer system exposed to a gas phase depends on:</a:t>
            </a:r>
          </a:p>
          <a:p>
            <a:pPr marL="850900" lvl="1">
              <a:lnSpc>
                <a:spcPct val="110000"/>
              </a:lnSpc>
              <a:spcBef>
                <a:spcPts val="0"/>
              </a:spcBef>
              <a:buSzPts val="2800"/>
              <a:defRPr/>
            </a:pPr>
            <a:r>
              <a:rPr lang="en-US" sz="2400" b="0" dirty="0">
                <a:latin typeface="Arial" panose="020B0604020202020204" pitchFamily="34" charset="0"/>
                <a:cs typeface="Arial" panose="020B0604020202020204" pitchFamily="34" charset="0"/>
              </a:rPr>
              <a:t>the concentration of HCO</a:t>
            </a:r>
            <a:r>
              <a:rPr lang="en-US" sz="2400" b="0" baseline="-25000" dirty="0">
                <a:latin typeface="Arial" panose="020B0604020202020204" pitchFamily="34" charset="0"/>
                <a:cs typeface="Arial" panose="020B0604020202020204" pitchFamily="34" charset="0"/>
              </a:rPr>
              <a:t>3</a:t>
            </a:r>
            <a:r>
              <a:rPr lang="en-US" sz="2400" b="0" baseline="30000" dirty="0">
                <a:latin typeface="Arial" panose="020B0604020202020204" pitchFamily="34" charset="0"/>
                <a:cs typeface="Arial" panose="020B0604020202020204" pitchFamily="34" charset="0"/>
              </a:rPr>
              <a:t>–</a:t>
            </a:r>
          </a:p>
          <a:p>
            <a:pPr marL="850900" lvl="1">
              <a:lnSpc>
                <a:spcPct val="110000"/>
              </a:lnSpc>
              <a:spcBef>
                <a:spcPts val="0"/>
              </a:spcBef>
              <a:buSzPts val="2800"/>
              <a:defRPr/>
            </a:pPr>
            <a:r>
              <a:rPr lang="en-US" sz="2400" b="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partial pressure </a:t>
            </a:r>
            <a:r>
              <a:rPr lang="en-US" sz="2400" b="0" dirty="0">
                <a:latin typeface="Arial" panose="020B0604020202020204" pitchFamily="34" charset="0"/>
                <a:cs typeface="Arial" panose="020B0604020202020204" pitchFamily="34" charset="0"/>
              </a:rPr>
              <a:t>of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(pCO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 the concentration of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in the gas phase</a:t>
            </a:r>
            <a:endParaRPr lang="en-US" sz="2400" dirty="0">
              <a:latin typeface="Arial" panose="020B0604020202020204" pitchFamily="34" charset="0"/>
              <a:cs typeface="Arial" panose="020B0604020202020204" pitchFamily="34" charset="0"/>
            </a:endParaRPr>
          </a:p>
          <a:p>
            <a:pPr marL="850900" lvl="1">
              <a:lnSpc>
                <a:spcPct val="110000"/>
              </a:lnSpc>
              <a:spcBef>
                <a:spcPts val="0"/>
              </a:spcBef>
              <a:buSzPts val="2800"/>
              <a:defRPr/>
            </a:pPr>
            <a:endParaRPr lang="en-US" sz="2000" b="0" dirty="0">
              <a:latin typeface="Arial" panose="020B0604020202020204" pitchFamily="34" charset="0"/>
              <a:cs typeface="Arial" panose="020B0604020202020204" pitchFamily="34" charset="0"/>
            </a:endParaRPr>
          </a:p>
          <a:p>
            <a:pPr marL="850900" lvl="1">
              <a:lnSpc>
                <a:spcPct val="110000"/>
              </a:lnSpc>
              <a:spcBef>
                <a:spcPts val="0"/>
              </a:spcBef>
              <a:buSzPts val="2800"/>
              <a:defRPr/>
            </a:pPr>
            <a:endParaRPr lang="en-US" altLang="en-US" sz="2000" b="0" dirty="0">
              <a:latin typeface="Arial" panose="020B0604020202020204" pitchFamily="34" charset="0"/>
              <a:ea typeface="ＭＳ Ｐゴシック" panose="020B0600070205080204" pitchFamily="34" charset="-128"/>
              <a:cs typeface="Arial" panose="020B0604020202020204" pitchFamily="34" charset="0"/>
            </a:endParaRP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buffer system is effective near pH 7.4</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3A8A-7C74-4BA5-AE4C-55753FC6CC1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Bicarbonate Buffer System Involves Three Reversible Equilibria</a:t>
            </a:r>
            <a:endParaRPr lang="en-AU" dirty="0"/>
          </a:p>
        </p:txBody>
      </p:sp>
      <p:sp>
        <p:nvSpPr>
          <p:cNvPr id="7" name="Google Shape;232;g7fe2cbe272_0_58">
            <a:extLst>
              <a:ext uri="{FF2B5EF4-FFF2-40B4-BE49-F238E27FC236}">
                <a16:creationId xmlns:a16="http://schemas.microsoft.com/office/drawing/2014/main" id="{87E17D39-5674-B344-B6B4-17E7AC8EF6EA}"/>
              </a:ext>
            </a:extLst>
          </p:cNvPr>
          <p:cNvSpPr txBox="1">
            <a:spLocks/>
          </p:cNvSpPr>
          <p:nvPr/>
        </p:nvSpPr>
        <p:spPr bwMode="auto">
          <a:xfrm>
            <a:off x="233363" y="1673225"/>
            <a:ext cx="3652837"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rate of respiration (controlled by the brain stem) can quickly adjust these equilibria to keep the blood pH nearly constant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hyperventilation raises blood pH</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56002" name="Picture 2" descr="The figure has a large top half labeled, aqueous phase (blood in capillaries) and a small white bar at the bottom labeled, gas phase (lung air space). A series of reactions are shown vertically. All of the reactions except reaction 3 occur in the aqueous phase. H plus plus H C O 3 superscript 2 undergoes reversible reaction 1 to produce H 2 C O 3, which undergoes reversible reaction 3 that loses water (gains water in reverse) to produce C O 2 (a q), which undergoes reversible reaction 3 to move into the lung air space and produce C O 2 (g) in the gas phase.">
            <a:extLst>
              <a:ext uri="{FF2B5EF4-FFF2-40B4-BE49-F238E27FC236}">
                <a16:creationId xmlns:a16="http://schemas.microsoft.com/office/drawing/2014/main" id="{387D30E2-46A2-284E-8D9E-3DC8452C9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2109788"/>
            <a:ext cx="5156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DE8D-6477-4841-8869-2B09B7D83FD6}"/>
              </a:ext>
            </a:extLst>
          </p:cNvPr>
          <p:cNvSpPr>
            <a:spLocks noGrp="1"/>
          </p:cNvSpPr>
          <p:nvPr>
            <p:ph type="title"/>
          </p:nvPr>
        </p:nvSpPr>
        <p:spPr>
          <a:xfrm>
            <a:off x="0" y="152400"/>
            <a:ext cx="9144000" cy="1295400"/>
          </a:xfrm>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Equilibrium Constant for the Hydration of CO</a:t>
            </a:r>
            <a:r>
              <a:rPr lang="en-US" altLang="en-US" b="1" baseline="-25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a:t>
            </a:r>
            <a:endParaRPr lang="en-AU" dirty="0"/>
          </a:p>
        </p:txBody>
      </p:sp>
      <mc:AlternateContent xmlns:mc="http://schemas.openxmlformats.org/markup-compatibility/2006" xmlns:a14="http://schemas.microsoft.com/office/drawing/2010/main">
        <mc:Choice Requires="a14">
          <p:sp>
            <p:nvSpPr>
              <p:cNvPr id="4" name="Google Shape;232;g7fe2cbe272_0_58">
                <a:extLst>
                  <a:ext uri="{FF2B5EF4-FFF2-40B4-BE49-F238E27FC236}">
                    <a16:creationId xmlns:a16="http://schemas.microsoft.com/office/drawing/2014/main" id="{A7692308-B91D-1440-A22F-05F06B78E5BC}"/>
                  </a:ext>
                </a:extLst>
              </p:cNvPr>
              <p:cNvSpPr txBox="1">
                <a:spLocks/>
              </p:cNvSpPr>
              <p:nvPr/>
            </p:nvSpPr>
            <p:spPr bwMode="auto">
              <a:xfrm>
                <a:off x="515540" y="1676400"/>
                <a:ext cx="8112919"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the rapid equilibrium of aqueous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dissolved in blood forms additional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for buffering:</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r>
                  <a:rPr lang="en-US" sz="2400" b="0" dirty="0" err="1">
                    <a:latin typeface="Arial" panose="020B0604020202020204" pitchFamily="34" charset="0"/>
                    <a:cs typeface="Arial" panose="020B0604020202020204" pitchFamily="34" charset="0"/>
                  </a:rPr>
                  <a:t>aq</a:t>
                </a:r>
                <a:r>
                  <a:rPr lang="en-US" sz="2400" b="0" dirty="0">
                    <a:latin typeface="Arial" panose="020B0604020202020204" pitchFamily="34" charset="0"/>
                    <a:cs typeface="Arial" panose="020B0604020202020204" pitchFamily="34" charset="0"/>
                  </a:rPr>
                  <a:t>)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 ⇌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393700">
                  <a:lnSpc>
                    <a:spcPct val="110000"/>
                  </a:lnSpc>
                  <a:spcBef>
                    <a:spcPts val="0"/>
                  </a:spcBef>
                  <a:buSzPts val="2800"/>
                  <a:defRPr/>
                </a:pP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h</a:t>
                </a:r>
                <a:r>
                  <a:rPr lang="en-US" sz="2400" b="0" dirty="0">
                    <a:latin typeface="Arial" panose="020B0604020202020204" pitchFamily="34" charset="0"/>
                    <a:cs typeface="Arial" panose="020B0604020202020204" pitchFamily="34" charset="0"/>
                  </a:rPr>
                  <a:t> = the equilibrium constant for the hydration of CO</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 to form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CO</a:t>
                </a:r>
                <a:r>
                  <a:rPr lang="en-US" sz="2400" b="0" baseline="-25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a:t>
                </a: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h</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4" name="Google Shape;232;g7fe2cbe272_0_58">
                <a:extLst>
                  <a:ext uri="{FF2B5EF4-FFF2-40B4-BE49-F238E27FC236}">
                    <a16:creationId xmlns:a16="http://schemas.microsoft.com/office/drawing/2014/main" id="{A7692308-B91D-1440-A22F-05F06B78E5BC}"/>
                  </a:ext>
                </a:extLst>
              </p:cNvPr>
              <p:cNvSpPr txBox="1">
                <a:spLocks noRot="1" noChangeAspect="1" noMove="1" noResize="1" noEditPoints="1" noAdjustHandles="1" noChangeArrowheads="1" noChangeShapeType="1" noTextEdit="1"/>
              </p:cNvSpPr>
              <p:nvPr/>
            </p:nvSpPr>
            <p:spPr bwMode="auto">
              <a:xfrm>
                <a:off x="515540" y="1676400"/>
                <a:ext cx="8112919" cy="4114800"/>
              </a:xfrm>
              <a:prstGeom prst="rect">
                <a:avLst/>
              </a:prstGeom>
              <a:blipFill>
                <a:blip r:embed="rId3"/>
                <a:stretch>
                  <a:fillRect l="-625" t="-1846" r="-1719" b="-9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892667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A1DB-48B1-49A3-8430-FD5B0A6F6D64}"/>
              </a:ext>
            </a:extLst>
          </p:cNvPr>
          <p:cNvSpPr>
            <a:spLocks noGrp="1"/>
          </p:cNvSpPr>
          <p:nvPr>
            <p:ph type="title"/>
          </p:nvPr>
        </p:nvSpPr>
        <p:spPr>
          <a:xfrm>
            <a:off x="0" y="152400"/>
            <a:ext cx="9144000" cy="1295400"/>
          </a:xfrm>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 Overall Equilibrium for Dissociation of H</a:t>
            </a:r>
            <a:r>
              <a:rPr lang="en-US" altLang="en-US" b="1" baseline="-25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a:t>
            </a:r>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a:t>
            </a:r>
            <a:r>
              <a:rPr lang="en-US" altLang="en-US" b="1" baseline="-25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3</a:t>
            </a:r>
            <a:endParaRPr lang="en-AU" dirty="0"/>
          </a:p>
        </p:txBody>
      </p:sp>
      <mc:AlternateContent xmlns:mc="http://schemas.openxmlformats.org/markup-compatibility/2006" xmlns:a14="http://schemas.microsoft.com/office/drawing/2010/main">
        <mc:Choice Requires="a14">
          <p:sp>
            <p:nvSpPr>
              <p:cNvPr id="4" name="Google Shape;232;g7fe2cbe272_0_58">
                <a:extLst>
                  <a:ext uri="{FF2B5EF4-FFF2-40B4-BE49-F238E27FC236}">
                    <a16:creationId xmlns:a16="http://schemas.microsoft.com/office/drawing/2014/main" id="{1A14A76F-CA47-D249-BD9A-5846B5D53F64}"/>
                  </a:ext>
                </a:extLst>
              </p:cNvPr>
              <p:cNvSpPr txBox="1">
                <a:spLocks/>
              </p:cNvSpPr>
              <p:nvPr/>
            </p:nvSpPr>
            <p:spPr bwMode="auto">
              <a:xfrm>
                <a:off x="515540" y="1676400"/>
                <a:ext cx="8112919"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50800" indent="0" algn="ctr">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h</a:t>
                </a:r>
                <a:r>
                  <a:rPr lang="en-US" sz="2400" b="0" dirty="0">
                    <a:latin typeface="Arial" panose="020B0604020202020204" pitchFamily="34" charset="0"/>
                    <a:cs typeface="Arial" panose="020B0604020202020204" pitchFamily="34" charset="0"/>
                  </a:rPr>
                  <a:t> =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marL="50800" indent="0" algn="ctr">
                  <a:lnSpc>
                    <a:spcPct val="110000"/>
                  </a:lnSpc>
                  <a:spcBef>
                    <a:spcPts val="0"/>
                  </a:spcBef>
                  <a:buSzPts val="2800"/>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K</a:t>
                </a:r>
                <a:r>
                  <a:rPr lang="en-US" sz="2400" b="0" baseline="-25000" dirty="0">
                    <a:latin typeface="Arial" panose="020B0604020202020204" pitchFamily="34" charset="0"/>
                    <a:cs typeface="Arial" panose="020B0604020202020204" pitchFamily="34" charset="0"/>
                  </a:rPr>
                  <a:t>a</a:t>
                </a:r>
                <a:r>
                  <a:rPr lang="en-US" sz="2400" b="0" dirty="0">
                    <a:latin typeface="Arial" panose="020B0604020202020204" pitchFamily="34" charset="0"/>
                    <a:cs typeface="Arial" panose="020B0604020202020204" pitchFamily="34" charset="0"/>
                  </a:rPr>
                  <a:t> =</a:t>
                </a:r>
                <a:r>
                  <a:rPr lang="en-US" sz="2400" b="0" dirty="0">
                    <a:cs typeface="Arial" panose="020B0604020202020204" pitchFamily="34" charset="0"/>
                  </a:rPr>
                  <a:t>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i="0" dirty="0" smtClean="0">
                            <a:latin typeface="Arial" panose="020B0604020202020204" pitchFamily="34" charset="0"/>
                            <a:cs typeface="Arial" panose="020B0604020202020204" pitchFamily="34" charset="0"/>
                          </a:rPr>
                          <m:t>H</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3</m:t>
                        </m:r>
                        <m:r>
                          <m:rPr>
                            <m:nor/>
                          </m:rPr>
                          <a:rPr lang="en-US" sz="2400" b="0" dirty="0">
                            <a:latin typeface="Arial" panose="020B0604020202020204" pitchFamily="34" charset="0"/>
                            <a:cs typeface="Arial" panose="020B0604020202020204" pitchFamily="34" charset="0"/>
                          </a:rPr>
                          <m:t>] </m:t>
                        </m:r>
                      </m:den>
                    </m:f>
                  </m:oMath>
                </a14:m>
                <a:r>
                  <a:rPr lang="en-US" sz="2400" b="0" i="1" dirty="0">
                    <a:latin typeface="Arial" panose="020B0604020202020204" pitchFamily="34" charset="0"/>
                    <a:cs typeface="Arial" panose="020B0604020202020204" pitchFamily="34" charset="0"/>
                  </a:rPr>
                  <a:t> =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HCO</m:t>
                        </m:r>
                        <m:r>
                          <m:rPr>
                            <m:nor/>
                          </m:rPr>
                          <a:rPr lang="en-US" sz="2400" b="0" baseline="-25000" dirty="0">
                            <a:latin typeface="Arial" panose="020B0604020202020204" pitchFamily="34" charset="0"/>
                            <a:cs typeface="Arial" panose="020B0604020202020204" pitchFamily="34" charset="0"/>
                          </a:rPr>
                          <m:t>3</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i="1" dirty="0">
                            <a:latin typeface="Arial" panose="020B0604020202020204" pitchFamily="34" charset="0"/>
                            <a:cs typeface="Arial" panose="020B0604020202020204" pitchFamily="34" charset="0"/>
                          </a:rPr>
                          <m:t>K</m:t>
                        </m:r>
                        <m:r>
                          <m:rPr>
                            <m:nor/>
                          </m:rPr>
                          <a:rPr lang="en-US" sz="2400" b="0" baseline="-25000" dirty="0">
                            <a:latin typeface="Arial" panose="020B0604020202020204" pitchFamily="34" charset="0"/>
                            <a:cs typeface="Arial" panose="020B0604020202020204" pitchFamily="34" charset="0"/>
                          </a:rPr>
                          <m:t>h</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i="0" dirty="0" smtClean="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 </m:t>
                        </m:r>
                      </m:den>
                    </m:f>
                  </m:oMath>
                </a14:m>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None/>
                  <a:defRPr/>
                </a:pP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h</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a</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combined</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t>
                </a:r>
                <a14:m>
                  <m:oMath xmlns:m="http://schemas.openxmlformats.org/officeDocument/2006/math">
                    <m:f>
                      <m:fPr>
                        <m:ctrlPr>
                          <a:rPr lang="en-US" sz="2400" b="0" i="1">
                            <a:latin typeface="Cambria Math" panose="02040503050406030204" pitchFamily="18" charset="0"/>
                            <a:cs typeface="Arial" panose="020B0604020202020204" pitchFamily="34" charset="0"/>
                          </a:rPr>
                        </m:ctrlPr>
                      </m:fPr>
                      <m:num>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HCO</m:t>
                        </m:r>
                        <m:r>
                          <m:rPr>
                            <m:nor/>
                          </m:rPr>
                          <a:rPr lang="en-US" sz="2400" b="0" baseline="-25000" dirty="0">
                            <a:latin typeface="Arial" panose="020B0604020202020204" pitchFamily="34" charset="0"/>
                            <a:cs typeface="Arial" panose="020B0604020202020204" pitchFamily="34" charset="0"/>
                          </a:rPr>
                          <m:t>3</m:t>
                        </m:r>
                        <m:r>
                          <m:rPr>
                            <m:nor/>
                          </m:rPr>
                          <a:rPr lang="en-US" sz="2400" b="0" baseline="3000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m:t>
                        </m:r>
                      </m:num>
                      <m:den>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CO</m:t>
                        </m:r>
                        <m:r>
                          <m:rPr>
                            <m:nor/>
                          </m:rPr>
                          <a:rPr lang="en-US" sz="2400" b="0" baseline="-25000" dirty="0">
                            <a:latin typeface="Arial" panose="020B0604020202020204" pitchFamily="34" charset="0"/>
                            <a:cs typeface="Arial" panose="020B0604020202020204" pitchFamily="34" charset="0"/>
                          </a:rPr>
                          <m:t>2</m:t>
                        </m:r>
                        <m:r>
                          <m:rPr>
                            <m:nor/>
                          </m:rPr>
                          <a:rPr 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aq</m:t>
                        </m:r>
                        <m:r>
                          <m:rPr>
                            <m:nor/>
                          </m:rPr>
                          <a:rPr lang="en-US" sz="2400" b="0" dirty="0">
                            <a:latin typeface="Arial" panose="020B0604020202020204" pitchFamily="34" charset="0"/>
                            <a:cs typeface="Arial" panose="020B0604020202020204" pitchFamily="34" charset="0"/>
                          </a:rPr>
                          <m:t>)] </m:t>
                        </m:r>
                      </m:den>
                    </m:f>
                  </m:oMath>
                </a14:m>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4" name="Google Shape;232;g7fe2cbe272_0_58">
                <a:extLst>
                  <a:ext uri="{FF2B5EF4-FFF2-40B4-BE49-F238E27FC236}">
                    <a16:creationId xmlns:a16="http://schemas.microsoft.com/office/drawing/2014/main" id="{1A14A76F-CA47-D249-BD9A-5846B5D53F64}"/>
                  </a:ext>
                </a:extLst>
              </p:cNvPr>
              <p:cNvSpPr txBox="1">
                <a:spLocks noRot="1" noChangeAspect="1" noMove="1" noResize="1" noEditPoints="1" noAdjustHandles="1" noChangeArrowheads="1" noChangeShapeType="1" noTextEdit="1"/>
              </p:cNvSpPr>
              <p:nvPr/>
            </p:nvSpPr>
            <p:spPr bwMode="auto">
              <a:xfrm>
                <a:off x="515540" y="1676400"/>
                <a:ext cx="8112919" cy="411480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24812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EA4D-D155-4308-9C6D-BCAD79DEBD16}"/>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a:t>
            </a:r>
            <a:r>
              <a:rPr lang="en-US" altLang="en-US" b="1" i="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combined</a:t>
            </a:r>
            <a:r>
              <a:rPr lang="en-US" altLang="en-US" b="1" baseline="-25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and </a:t>
            </a:r>
            <a:r>
              <a:rPr lang="en-US" altLang="en-US" b="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p</a:t>
            </a:r>
            <a:r>
              <a:rPr lang="en-US" altLang="en-US" b="1" i="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K</a:t>
            </a:r>
            <a:r>
              <a:rPr lang="en-US" altLang="en-US" b="1" baseline="-25000"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combined</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01DBED30-F08D-7C49-B9D9-674988D285FC}"/>
                  </a:ext>
                </a:extLst>
              </p:cNvPr>
              <p:cNvSpPr txBox="1">
                <a:spLocks/>
              </p:cNvSpPr>
              <p:nvPr/>
            </p:nvSpPr>
            <p:spPr bwMode="auto">
              <a:xfrm>
                <a:off x="609600" y="1385886"/>
                <a:ext cx="7924800" cy="4786313"/>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experimentally determined values at 37 </a:t>
                </a:r>
                <a14:m>
                  <m:oMath xmlns:m="http://schemas.openxmlformats.org/officeDocument/2006/math">
                    <m:r>
                      <a:rPr lang="en-US" altLang="en-US" sz="2400" b="0" i="0" dirty="0" smtClean="0">
                        <a:latin typeface="Cambria Math" panose="02040503050406030204" pitchFamily="18" charset="0"/>
                        <a:ea typeface="ＭＳ Ｐゴシック" panose="020B0600070205080204" pitchFamily="34" charset="-128"/>
                        <a:cs typeface="Arial" panose="020B0604020202020204" pitchFamily="34" charset="0"/>
                      </a:rPr>
                      <m:t>°</m:t>
                    </m:r>
                    <m:r>
                      <m:rPr>
                        <m:nor/>
                      </m:rPr>
                      <a:rPr lang="en-US" altLang="en-US" sz="2400" b="0" dirty="0">
                        <a:latin typeface="Arial" panose="020B0604020202020204" pitchFamily="34" charset="0"/>
                        <a:ea typeface="ＭＳ Ｐゴシック" panose="020B0600070205080204" pitchFamily="34" charset="-128"/>
                        <a:cs typeface="Arial" panose="020B0604020202020204" pitchFamily="34" charset="0"/>
                      </a:rPr>
                      <m:t>C</m:t>
                    </m:r>
                  </m:oMath>
                </a14:m>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a:t>
                </a:r>
              </a:p>
              <a:p>
                <a:pPr marL="850900" lvl="1">
                  <a:lnSpc>
                    <a:spcPct val="110000"/>
                  </a:lnSpc>
                  <a:spcBef>
                    <a:spcPts val="0"/>
                  </a:spcBef>
                  <a:buSzPts val="2800"/>
                  <a:defRPr/>
                </a:pPr>
                <a:r>
                  <a:rPr lang="en-US" altLang="en-US" sz="2400" b="0" i="1"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400" b="0" baseline="-25000" dirty="0" err="1">
                    <a:latin typeface="Arial" panose="020B0604020202020204" pitchFamily="34" charset="0"/>
                    <a:ea typeface="ＭＳ Ｐゴシック" panose="020B0600070205080204" pitchFamily="34" charset="-128"/>
                    <a:cs typeface="Arial" panose="020B0604020202020204" pitchFamily="34" charset="0"/>
                  </a:rPr>
                  <a:t>h</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 3.0 × 10</a:t>
                </a:r>
                <a:r>
                  <a:rPr lang="en-US" altLang="en-US" sz="2400" b="0" baseline="30000" dirty="0">
                    <a:latin typeface="Arial" panose="020B0604020202020204" pitchFamily="34" charset="0"/>
                    <a:ea typeface="ＭＳ Ｐゴシック" panose="020B0600070205080204" pitchFamily="34" charset="-128"/>
                    <a:cs typeface="Arial" panose="020B0604020202020204" pitchFamily="34" charset="0"/>
                  </a:rPr>
                  <a:t>–3</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p>
              <a:p>
                <a:pPr marL="850900" lvl="1">
                  <a:lnSpc>
                    <a:spcPct val="110000"/>
                  </a:lnSpc>
                  <a:spcBef>
                    <a:spcPts val="0"/>
                  </a:spcBef>
                  <a:buSzPts val="2800"/>
                  <a:defRPr/>
                </a:pPr>
                <a:r>
                  <a:rPr lang="en-US" altLang="en-US" sz="2400" b="0" i="1"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a</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 2.7 × 10</a:t>
                </a:r>
                <a:r>
                  <a:rPr lang="en-US" altLang="en-US" sz="2400" b="0" baseline="30000" dirty="0">
                    <a:latin typeface="Arial" panose="020B0604020202020204" pitchFamily="34" charset="0"/>
                    <a:ea typeface="ＭＳ Ｐゴシック" panose="020B0600070205080204" pitchFamily="34" charset="-128"/>
                    <a:cs typeface="Arial" panose="020B0604020202020204" pitchFamily="34" charset="0"/>
                  </a:rPr>
                  <a:t>–4</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a:t>
                </a:r>
                <a:endParaRPr lang="en-US" sz="20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None/>
                  <a:defRPr/>
                </a:pPr>
                <a:endParaRPr lang="en-US" altLang="en-US" sz="2400" b="0" dirty="0">
                  <a:latin typeface="Arial" panose="020B0604020202020204" pitchFamily="34" charset="0"/>
                  <a:ea typeface="ＭＳ Ｐゴシック" panose="020B0600070205080204" pitchFamily="34" charset="-128"/>
                  <a:cs typeface="Arial" panose="020B0604020202020204" pitchFamily="34" charset="0"/>
                </a:endParaRP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from </a:t>
                </a:r>
                <a:r>
                  <a:rPr lang="en-US" altLang="en-US" sz="2400" b="0" i="1"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400" b="0" baseline="-25000" dirty="0" err="1">
                    <a:latin typeface="Arial" panose="020B0604020202020204" pitchFamily="34" charset="0"/>
                    <a:ea typeface="ＭＳ Ｐゴシック" panose="020B0600070205080204" pitchFamily="34" charset="-128"/>
                    <a:cs typeface="Arial" panose="020B0604020202020204" pitchFamily="34" charset="0"/>
                  </a:rPr>
                  <a:t>h</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and </a:t>
                </a:r>
                <a:r>
                  <a:rPr lang="en-US" altLang="en-US" sz="2400" b="0" i="1"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a</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a:t>
                </a:r>
              </a:p>
              <a:p>
                <a:pPr marL="50800" indent="0">
                  <a:lnSpc>
                    <a:spcPct val="110000"/>
                  </a:lnSpc>
                  <a:spcBef>
                    <a:spcPts val="0"/>
                  </a:spcBef>
                  <a:buSzPts val="2800"/>
                  <a:buNone/>
                  <a:defRPr/>
                </a:pPr>
                <a:r>
                  <a:rPr lang="en-US" sz="2400" b="0" dirty="0">
                    <a:latin typeface="Arial" panose="020B0604020202020204" pitchFamily="34" charset="0"/>
                    <a:ea typeface="ＭＳ Ｐゴシック" panose="020B0600070205080204" pitchFamily="34" charset="-128"/>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combined</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(3.0 × 10</a:t>
                </a:r>
                <a:r>
                  <a:rPr lang="en-US" sz="2400" b="0" baseline="30000" dirty="0">
                    <a:latin typeface="Arial" panose="020B0604020202020204" pitchFamily="34" charset="0"/>
                    <a:cs typeface="Arial" panose="020B0604020202020204" pitchFamily="34" charset="0"/>
                  </a:rPr>
                  <a:t>–3</a:t>
                </a:r>
                <a:r>
                  <a:rPr lang="en-US" sz="24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M</a:t>
                </a:r>
                <a:r>
                  <a:rPr lang="en-US" sz="2400" b="0" dirty="0">
                    <a:latin typeface="Arial" panose="020B0604020202020204" pitchFamily="34" charset="0"/>
                    <a:cs typeface="Arial" panose="020B0604020202020204" pitchFamily="34" charset="0"/>
                  </a:rPr>
                  <a:t>)(2.7 × 10</a:t>
                </a:r>
                <a:r>
                  <a:rPr lang="en-US" sz="2400" b="0" baseline="30000" dirty="0">
                    <a:latin typeface="Arial" panose="020B0604020202020204" pitchFamily="34" charset="0"/>
                    <a:cs typeface="Arial" panose="020B0604020202020204" pitchFamily="34" charset="0"/>
                  </a:rPr>
                  <a:t>–4</a:t>
                </a:r>
                <a:r>
                  <a:rPr lang="en-US" sz="24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M</a:t>
                </a:r>
                <a:r>
                  <a:rPr lang="en-US" sz="2400" b="0" dirty="0">
                    <a:latin typeface="Arial" panose="020B0604020202020204" pitchFamily="34" charset="0"/>
                    <a:cs typeface="Arial" panose="020B0604020202020204" pitchFamily="34" charset="0"/>
                  </a:rPr>
                  <a:t>)</a:t>
                </a:r>
              </a:p>
              <a:p>
                <a:pPr marL="50800" indent="0">
                  <a:lnSpc>
                    <a:spcPct val="110000"/>
                  </a:lnSpc>
                  <a:spcBef>
                    <a:spcPts val="0"/>
                  </a:spcBef>
                  <a:buSzPts val="2800"/>
                  <a:buNone/>
                  <a:defRPr/>
                </a:pPr>
                <a:r>
                  <a:rPr lang="en-US" sz="2400" b="0" i="1" dirty="0">
                    <a:latin typeface="Arial" panose="020B0604020202020204" pitchFamily="34" charset="0"/>
                    <a:cs typeface="Arial" panose="020B0604020202020204" pitchFamily="34" charset="0"/>
                  </a:rPr>
                  <a:t>	   		   =  </a:t>
                </a:r>
                <a:r>
                  <a:rPr lang="en-US" sz="2400" b="0" dirty="0">
                    <a:latin typeface="Arial" panose="020B0604020202020204" pitchFamily="34" charset="0"/>
                    <a:cs typeface="Arial" panose="020B0604020202020204" pitchFamily="34" charset="0"/>
                  </a:rPr>
                  <a:t>8.1 × 10</a:t>
                </a:r>
                <a:r>
                  <a:rPr lang="en-US" sz="2400" b="0" baseline="30000" dirty="0">
                    <a:latin typeface="Arial" panose="020B0604020202020204" pitchFamily="34" charset="0"/>
                    <a:cs typeface="Arial" panose="020B0604020202020204" pitchFamily="34" charset="0"/>
                  </a:rPr>
                  <a:t>–7</a:t>
                </a:r>
                <a:r>
                  <a:rPr lang="en-US" sz="24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M</a:t>
                </a:r>
                <a:r>
                  <a:rPr lang="en-US" sz="2400" b="0" baseline="30000" dirty="0">
                    <a:latin typeface="Arial" panose="020B0604020202020204" pitchFamily="34" charset="0"/>
                    <a:cs typeface="Arial" panose="020B0604020202020204" pitchFamily="34" charset="0"/>
                  </a:rPr>
                  <a:t>2</a:t>
                </a:r>
              </a:p>
              <a:p>
                <a:pPr marL="50800" indent="0">
                  <a:lnSpc>
                    <a:spcPct val="110000"/>
                  </a:lnSpc>
                  <a:spcBef>
                    <a:spcPts val="0"/>
                  </a:spcBef>
                  <a:buSzPts val="2800"/>
                  <a:buNone/>
                  <a:defRPr/>
                </a:pPr>
                <a:endParaRPr lang="en-US" sz="2400" b="0" i="1"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sz="2400" b="0" dirty="0" err="1">
                    <a:latin typeface="Arial" panose="020B0604020202020204" pitchFamily="34" charset="0"/>
                    <a:cs typeface="Arial" panose="020B0604020202020204" pitchFamily="34" charset="0"/>
                  </a:rPr>
                  <a:t>p</a:t>
                </a:r>
                <a:r>
                  <a:rPr lang="en-US" sz="2400" b="0" i="1" dirty="0" err="1">
                    <a:latin typeface="Arial" panose="020B0604020202020204" pitchFamily="34" charset="0"/>
                    <a:cs typeface="Arial" panose="020B0604020202020204" pitchFamily="34" charset="0"/>
                  </a:rPr>
                  <a:t>K</a:t>
                </a:r>
                <a:r>
                  <a:rPr lang="en-US" sz="2400" b="0" baseline="-25000" dirty="0" err="1">
                    <a:latin typeface="Arial" panose="020B0604020202020204" pitchFamily="34" charset="0"/>
                    <a:cs typeface="Arial" panose="020B0604020202020204" pitchFamily="34" charset="0"/>
                  </a:rPr>
                  <a:t>combined</a:t>
                </a:r>
                <a:r>
                  <a:rPr lang="en-US" sz="2400" b="0" baseline="-25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log </a:t>
                </a:r>
                <a:r>
                  <a:rPr lang="en-US" sz="2400" b="0" i="1" dirty="0">
                    <a:latin typeface="Arial" panose="020B0604020202020204" pitchFamily="34" charset="0"/>
                    <a:cs typeface="Arial" panose="020B0604020202020204" pitchFamily="34" charset="0"/>
                  </a:rPr>
                  <a:t>K</a:t>
                </a:r>
                <a:r>
                  <a:rPr lang="en-US" sz="2400" b="0" baseline="-25000" dirty="0">
                    <a:latin typeface="Arial" panose="020B0604020202020204" pitchFamily="34" charset="0"/>
                    <a:cs typeface="Arial" panose="020B0604020202020204" pitchFamily="34" charset="0"/>
                  </a:rPr>
                  <a:t>a</a:t>
                </a: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i="1" baseline="300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log (8.1 × 10</a:t>
                </a:r>
                <a:r>
                  <a:rPr lang="en-US" sz="2400" b="0" baseline="30000" dirty="0">
                    <a:latin typeface="Arial" panose="020B0604020202020204" pitchFamily="34" charset="0"/>
                    <a:cs typeface="Arial" panose="020B0604020202020204" pitchFamily="34" charset="0"/>
                  </a:rPr>
                  <a:t>–7</a:t>
                </a:r>
                <a:r>
                  <a:rPr lang="en-US" sz="2400" b="0" dirty="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M</a:t>
                </a:r>
                <a:r>
                  <a:rPr lang="en-US" sz="2400" b="0" baseline="30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a:t>
                </a:r>
              </a:p>
              <a:p>
                <a:pPr marL="50800" indent="0">
                  <a:lnSpc>
                    <a:spcPct val="110000"/>
                  </a:lnSpc>
                  <a:spcBef>
                    <a:spcPts val="0"/>
                  </a:spcBef>
                  <a:buSzPts val="2800"/>
                  <a:buNone/>
                  <a:defRPr/>
                </a:pPr>
                <a:r>
                  <a:rPr lang="en-US" sz="2400" b="0" baseline="3000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 6.1</a:t>
                </a:r>
                <a:endParaRPr lang="en-US" sz="2400" b="0"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i="1"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01DBED30-F08D-7C49-B9D9-674988D285FC}"/>
                  </a:ext>
                </a:extLst>
              </p:cNvPr>
              <p:cNvSpPr txBox="1">
                <a:spLocks noRot="1" noChangeAspect="1" noMove="1" noResize="1" noEditPoints="1" noAdjustHandles="1" noChangeArrowheads="1" noChangeShapeType="1" noTextEdit="1"/>
              </p:cNvSpPr>
              <p:nvPr/>
            </p:nvSpPr>
            <p:spPr bwMode="auto">
              <a:xfrm>
                <a:off x="609600" y="1385886"/>
                <a:ext cx="7924800" cy="4786313"/>
              </a:xfrm>
              <a:prstGeom prst="rect">
                <a:avLst/>
              </a:prstGeom>
              <a:blipFill>
                <a:blip r:embed="rId3"/>
                <a:stretch>
                  <a:fillRect l="-769" t="-1529" b="-2420"/>
                </a:stretch>
              </a:blipFill>
              <a:ln>
                <a:noFill/>
              </a:ln>
            </p:spPr>
            <p:txBody>
              <a:bodyPr/>
              <a:lstStyle/>
              <a:p>
                <a:r>
                  <a:rPr lang="en-AU">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5B9B-F2E0-4C43-A9B0-AE7B4D59AA8C}"/>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Calculating Blood pH</a:t>
            </a:r>
            <a:endParaRPr lang="en-AU" dirty="0"/>
          </a:p>
        </p:txBody>
      </p:sp>
      <mc:AlternateContent xmlns:mc="http://schemas.openxmlformats.org/markup-compatibility/2006" xmlns:a14="http://schemas.microsoft.com/office/drawing/2010/main">
        <mc:Choice Requires="a14">
          <p:sp>
            <p:nvSpPr>
              <p:cNvPr id="5" name="Google Shape;232;g7fe2cbe272_0_58">
                <a:extLst>
                  <a:ext uri="{FF2B5EF4-FFF2-40B4-BE49-F238E27FC236}">
                    <a16:creationId xmlns:a16="http://schemas.microsoft.com/office/drawing/2014/main" id="{3A09BF7C-57AB-3644-ADFE-20CC230BE156}"/>
                  </a:ext>
                </a:extLst>
              </p:cNvPr>
              <p:cNvSpPr txBox="1">
                <a:spLocks/>
              </p:cNvSpPr>
              <p:nvPr/>
            </p:nvSpPr>
            <p:spPr bwMode="auto">
              <a:xfrm>
                <a:off x="495299" y="1371600"/>
                <a:ext cx="8153401"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typical values:</a:t>
                </a:r>
                <a:endParaRPr lang="en-US" altLang="en-US" sz="2400" b="0" dirty="0">
                  <a:latin typeface="Arial" panose="020B0604020202020204" pitchFamily="34" charset="0"/>
                  <a:ea typeface="ＭＳ Ｐゴシック" panose="020B0600070205080204" pitchFamily="34" charset="-128"/>
                  <a:cs typeface="Arial" panose="020B0604020202020204" pitchFamily="34" charset="0"/>
                </a:endParaRPr>
              </a:p>
              <a:p>
                <a:pPr marL="850900" lvl="1">
                  <a:lnSpc>
                    <a:spcPct val="110000"/>
                  </a:lnSpc>
                  <a:spcBef>
                    <a:spcPts val="0"/>
                  </a:spcBef>
                  <a:buSzPts val="2800"/>
                  <a:defRPr/>
                </a:pP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[H</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CO</a:t>
                </a:r>
                <a:r>
                  <a:rPr lang="en-US" altLang="en-US" sz="2400" b="0" baseline="-25000" dirty="0">
                    <a:latin typeface="Arial" panose="020B0604020202020204" pitchFamily="34" charset="0"/>
                    <a:ea typeface="ＭＳ Ｐゴシック" panose="020B0600070205080204" pitchFamily="34" charset="-128"/>
                    <a:cs typeface="Arial" panose="020B0604020202020204" pitchFamily="34" charset="0"/>
                  </a:rPr>
                  <a:t>3</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a:t>
                </a:r>
                <a:r>
                  <a:rPr lang="en-US" sz="2400" b="0" dirty="0">
                    <a:latin typeface="Arial" panose="020B0604020202020204" pitchFamily="34" charset="0"/>
                    <a:cs typeface="Arial" panose="020B0604020202020204" pitchFamily="34" charset="0"/>
                  </a:rPr>
                  <a:t>≈</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1.2 m</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p>
              <a:p>
                <a:pPr marL="850900" lvl="1">
                  <a:lnSpc>
                    <a:spcPct val="110000"/>
                  </a:lnSpc>
                  <a:spcBef>
                    <a:spcPts val="0"/>
                  </a:spcBef>
                  <a:buSzPts val="2800"/>
                  <a:defRPr/>
                </a:pPr>
                <a:r>
                  <a:rPr lang="en-US" sz="2400" b="0" dirty="0">
                    <a:latin typeface="Arial" panose="020B0604020202020204" pitchFamily="34" charset="0"/>
                    <a:ea typeface="ＭＳ Ｐゴシック" panose="020B0600070205080204" pitchFamily="34" charset="-128"/>
                    <a:cs typeface="Arial" panose="020B0604020202020204" pitchFamily="34" charset="0"/>
                  </a:rPr>
                  <a:t>plasma [HCO</a:t>
                </a:r>
                <a:r>
                  <a:rPr lang="en-US" sz="2400" b="0" baseline="-25000" dirty="0">
                    <a:latin typeface="Arial" panose="020B0604020202020204" pitchFamily="34" charset="0"/>
                    <a:ea typeface="ＭＳ Ｐゴシック" panose="020B0600070205080204" pitchFamily="34" charset="-128"/>
                    <a:cs typeface="Arial" panose="020B0604020202020204" pitchFamily="34" charset="0"/>
                  </a:rPr>
                  <a:t>3</a:t>
                </a:r>
                <a:r>
                  <a:rPr lang="en-US" altLang="en-US" sz="2400" b="0" baseline="30000" dirty="0">
                    <a:latin typeface="Arial" panose="020B0604020202020204" pitchFamily="34" charset="0"/>
                    <a:cs typeface="Arial" panose="020B0604020202020204" pitchFamily="34" charset="0"/>
                  </a:rPr>
                  <a:t>–</a:t>
                </a:r>
                <a:r>
                  <a:rPr lang="en-US" altLang="en-US" sz="2400" b="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24 m</a:t>
                </a:r>
                <a:r>
                  <a:rPr lang="en-US" altLang="en-US" sz="1800" b="0" dirty="0">
                    <a:latin typeface="Arial" panose="020B0604020202020204" pitchFamily="34" charset="0"/>
                    <a:ea typeface="ＭＳ Ｐゴシック" panose="020B0600070205080204" pitchFamily="34" charset="-128"/>
                    <a:cs typeface="Arial" panose="020B0604020202020204" pitchFamily="34" charset="0"/>
                  </a:rPr>
                  <a:t>M</a:t>
                </a:r>
              </a:p>
              <a:p>
                <a:pPr marL="850900" lvl="1">
                  <a:lnSpc>
                    <a:spcPct val="110000"/>
                  </a:lnSpc>
                  <a:spcBef>
                    <a:spcPts val="0"/>
                  </a:spcBef>
                  <a:buSzPts val="2800"/>
                  <a:defRPr/>
                </a:pPr>
                <a:endParaRPr lang="en-US" sz="2400" b="0" baseline="30000" dirty="0">
                  <a:latin typeface="Arial" panose="020B0604020202020204" pitchFamily="34" charset="0"/>
                  <a:cs typeface="Arial" panose="020B0604020202020204" pitchFamily="34" charset="0"/>
                </a:endParaRPr>
              </a:p>
              <a:p>
                <a:pPr marL="508000" lvl="1" indent="0">
                  <a:lnSpc>
                    <a:spcPct val="110000"/>
                  </a:lnSpc>
                  <a:spcBef>
                    <a:spcPts val="0"/>
                  </a:spcBef>
                  <a:buSzPts val="2800"/>
                  <a:buNone/>
                  <a:defRPr/>
                </a:pPr>
                <a:endParaRPr lang="en-US" altLang="en-US" sz="2400" b="0" dirty="0">
                  <a:latin typeface="Arial" panose="020B0604020202020204" pitchFamily="34" charset="0"/>
                  <a:ea typeface="ＭＳ Ｐゴシック" panose="020B0600070205080204" pitchFamily="34" charset="-128"/>
                  <a:cs typeface="Arial" panose="020B0604020202020204" pitchFamily="34" charset="0"/>
                </a:endParaRPr>
              </a:p>
              <a:p>
                <a:pPr marL="393700">
                  <a:lnSpc>
                    <a:spcPct val="110000"/>
                  </a:lnSpc>
                  <a:spcBef>
                    <a:spcPts val="0"/>
                  </a:spcBef>
                  <a:buSzPts val="2800"/>
                  <a:defRPr/>
                </a:pPr>
                <a:r>
                  <a:rPr lang="en-US" sz="2400" b="0" dirty="0">
                    <a:latin typeface="Arial" panose="020B0604020202020204" pitchFamily="34" charset="0"/>
                    <a:cs typeface="Arial" panose="020B0604020202020204" pitchFamily="34" charset="0"/>
                  </a:rPr>
                  <a:t>from </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these typical values: </a:t>
                </a:r>
              </a:p>
              <a:p>
                <a:pPr marL="50800" indent="0">
                  <a:lnSpc>
                    <a:spcPct val="110000"/>
                  </a:lnSpc>
                  <a:spcBef>
                    <a:spcPts val="0"/>
                  </a:spcBef>
                  <a:buSzPts val="2800"/>
                  <a:buNone/>
                  <a:defRPr/>
                </a:pPr>
                <a:r>
                  <a:rPr lang="en-US" sz="2400" b="0" dirty="0">
                    <a:latin typeface="Arial" panose="020B0604020202020204" pitchFamily="34" charset="0"/>
                    <a:ea typeface="ＭＳ Ｐゴシック" panose="020B0600070205080204" pitchFamily="34" charset="-128"/>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b="0" dirty="0">
                    <a:latin typeface="Arial" panose="020B0604020202020204" pitchFamily="34" charset="0"/>
                    <a:cs typeface="Arial" panose="020B0604020202020204" pitchFamily="34" charset="0"/>
                  </a:rPr>
                  <a:t>		pH = </a:t>
                </a:r>
                <a:r>
                  <a:rPr lang="en-US" altLang="en-US" sz="2400" b="0" dirty="0" err="1">
                    <a:latin typeface="Arial" panose="020B0604020202020204" pitchFamily="34" charset="0"/>
                    <a:cs typeface="Arial" panose="020B0604020202020204" pitchFamily="34" charset="0"/>
                  </a:rPr>
                  <a:t>p</a:t>
                </a:r>
                <a:r>
                  <a:rPr lang="en-US" altLang="en-US" sz="2400" b="0" i="1" dirty="0" err="1">
                    <a:latin typeface="Arial" panose="020B0604020202020204" pitchFamily="34" charset="0"/>
                    <a:cs typeface="Arial" panose="020B0604020202020204" pitchFamily="34" charset="0"/>
                  </a:rPr>
                  <a:t>K</a:t>
                </a:r>
                <a:r>
                  <a:rPr lang="en-US" altLang="en-US" sz="2400" b="0" baseline="-25000" dirty="0" err="1">
                    <a:latin typeface="Arial" panose="020B0604020202020204" pitchFamily="34" charset="0"/>
                    <a:cs typeface="Arial" panose="020B0604020202020204" pitchFamily="34" charset="0"/>
                  </a:rPr>
                  <a:t>a</a:t>
                </a:r>
                <a:r>
                  <a:rPr lang="en-US" altLang="en-US" sz="2400" b="0" baseline="-2500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A</m:t>
                        </m:r>
                        <m:r>
                          <m:rPr>
                            <m:nor/>
                          </m:rPr>
                          <a:rPr lang="en-US" altLang="en-US" sz="2400" b="0" baseline="3000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m:t>
                        </m:r>
                      </m:num>
                      <m:den>
                        <m:r>
                          <m:rPr>
                            <m:nor/>
                          </m:rPr>
                          <a:rPr lang="en-US" altLang="en-US" sz="2400" b="0" dirty="0">
                            <a:latin typeface="Arial" panose="020B0604020202020204" pitchFamily="34" charset="0"/>
                            <a:cs typeface="Arial" panose="020B0604020202020204" pitchFamily="34" charset="0"/>
                          </a:rPr>
                          <m:t>[</m:t>
                        </m:r>
                        <m:r>
                          <m:rPr>
                            <m:nor/>
                          </m:rPr>
                          <a:rPr lang="en-US" altLang="en-US" sz="2400" b="0" dirty="0">
                            <a:latin typeface="Arial" panose="020B0604020202020204" pitchFamily="34" charset="0"/>
                            <a:cs typeface="Arial" panose="020B0604020202020204" pitchFamily="34" charset="0"/>
                          </a:rPr>
                          <m:t>HA</m:t>
                        </m:r>
                        <m:r>
                          <m:rPr>
                            <m:nor/>
                          </m:rPr>
                          <a:rPr lang="en-US" altLang="en-US" sz="2400" b="0" dirty="0">
                            <a:latin typeface="Arial" panose="020B0604020202020204" pitchFamily="34" charset="0"/>
                            <a:cs typeface="Arial" panose="020B0604020202020204" pitchFamily="34" charset="0"/>
                          </a:rPr>
                          <m:t>] </m:t>
                        </m:r>
                      </m:den>
                    </m:f>
                  </m:oMath>
                </a14:m>
                <a:endParaRPr lang="en-US" altLang="en-US" sz="2400" b="0" dirty="0">
                  <a:latin typeface="Arial" panose="020B0604020202020204" pitchFamily="34" charset="0"/>
                </a:endParaRPr>
              </a:p>
              <a:p>
                <a:pPr marL="50800" indent="0">
                  <a:lnSpc>
                    <a:spcPct val="110000"/>
                  </a:lnSpc>
                  <a:spcBef>
                    <a:spcPts val="0"/>
                  </a:spcBef>
                  <a:buSzPts val="2800"/>
                  <a:buNone/>
                  <a:defRPr/>
                </a:pPr>
                <a:r>
                  <a:rPr lang="en-US" altLang="en-US" sz="2400" b="0" baseline="-2500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 6.1 + log </a:t>
                </a:r>
                <a14:m>
                  <m:oMath xmlns:m="http://schemas.openxmlformats.org/officeDocument/2006/math">
                    <m:f>
                      <m:fPr>
                        <m:ctrlPr>
                          <a:rPr lang="en-US" altLang="en-US" sz="2400" b="0" i="1">
                            <a:latin typeface="Cambria Math" panose="02040503050406030204" pitchFamily="18" charset="0"/>
                          </a:rPr>
                        </m:ctrlPr>
                      </m:fPr>
                      <m:num>
                        <m:r>
                          <m:rPr>
                            <m:nor/>
                          </m:rPr>
                          <a:rPr lang="en-US" alt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24 </m:t>
                        </m:r>
                        <m:r>
                          <m:rPr>
                            <m:nor/>
                          </m:rPr>
                          <a:rPr lang="en-US" sz="2400" b="0" dirty="0">
                            <a:latin typeface="Arial" panose="020B0604020202020204" pitchFamily="34" charset="0"/>
                            <a:cs typeface="Arial" panose="020B0604020202020204" pitchFamily="34" charset="0"/>
                          </a:rPr>
                          <m:t>m</m:t>
                        </m:r>
                        <m:r>
                          <m:rPr>
                            <m:nor/>
                          </m:rPr>
                          <a:rPr lang="en-US" sz="2000" b="0" dirty="0">
                            <a:latin typeface="Arial" panose="020B0604020202020204" pitchFamily="34" charset="0"/>
                            <a:cs typeface="Arial" panose="020B0604020202020204" pitchFamily="34" charset="0"/>
                          </a:rPr>
                          <m:t>M</m:t>
                        </m:r>
                        <m:r>
                          <m:rPr>
                            <m:nor/>
                          </m:rPr>
                          <a:rPr lang="en-US" altLang="en-US" sz="2400" b="0" dirty="0">
                            <a:latin typeface="Arial" panose="020B0604020202020204" pitchFamily="34" charset="0"/>
                            <a:cs typeface="Arial" panose="020B0604020202020204" pitchFamily="34" charset="0"/>
                          </a:rPr>
                          <m:t>]</m:t>
                        </m:r>
                      </m:num>
                      <m:den>
                        <m:r>
                          <m:rPr>
                            <m:nor/>
                          </m:rPr>
                          <a:rPr lang="en-US" altLang="en-US" sz="2400" b="0" dirty="0">
                            <a:latin typeface="Arial" panose="020B0604020202020204" pitchFamily="34" charset="0"/>
                            <a:cs typeface="Arial" panose="020B0604020202020204" pitchFamily="34" charset="0"/>
                          </a:rPr>
                          <m:t>[</m:t>
                        </m:r>
                        <m:r>
                          <m:rPr>
                            <m:nor/>
                          </m:rPr>
                          <a:rPr lang="en-US" sz="2400" b="0" dirty="0">
                            <a:latin typeface="Arial" panose="020B0604020202020204" pitchFamily="34" charset="0"/>
                            <a:cs typeface="Arial" panose="020B0604020202020204" pitchFamily="34" charset="0"/>
                          </a:rPr>
                          <m:t>1.2 </m:t>
                        </m:r>
                        <m:r>
                          <m:rPr>
                            <m:nor/>
                          </m:rPr>
                          <a:rPr lang="en-US" sz="2400" b="0" dirty="0">
                            <a:latin typeface="Arial" panose="020B0604020202020204" pitchFamily="34" charset="0"/>
                            <a:cs typeface="Arial" panose="020B0604020202020204" pitchFamily="34" charset="0"/>
                          </a:rPr>
                          <m:t>m</m:t>
                        </m:r>
                        <m:r>
                          <m:rPr>
                            <m:nor/>
                          </m:rPr>
                          <a:rPr lang="en-US" sz="2000" b="0" dirty="0">
                            <a:latin typeface="Arial" panose="020B0604020202020204" pitchFamily="34" charset="0"/>
                            <a:cs typeface="Arial" panose="020B0604020202020204" pitchFamily="34" charset="0"/>
                          </a:rPr>
                          <m:t>M</m:t>
                        </m:r>
                        <m:r>
                          <m:rPr>
                            <m:nor/>
                          </m:rPr>
                          <a:rPr lang="en-US" altLang="en-US" sz="2400" b="0" dirty="0">
                            <a:latin typeface="Arial" panose="020B0604020202020204" pitchFamily="34" charset="0"/>
                            <a:cs typeface="Arial" panose="020B0604020202020204" pitchFamily="34" charset="0"/>
                          </a:rPr>
                          <m:t>] </m:t>
                        </m:r>
                      </m:den>
                    </m:f>
                  </m:oMath>
                </a14:m>
                <a:endParaRPr lang="en-US" altLang="en-US" sz="2400" b="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sz="24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 7.4</a:t>
                </a:r>
              </a:p>
              <a:p>
                <a:pPr marL="50800" indent="0">
                  <a:lnSpc>
                    <a:spcPct val="110000"/>
                  </a:lnSpc>
                  <a:spcBef>
                    <a:spcPts val="0"/>
                  </a:spcBef>
                  <a:buSzPts val="2800"/>
                  <a:buNone/>
                  <a:defRPr/>
                </a:pPr>
                <a:endParaRPr lang="en-US" alt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baseline="30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sz="2400" b="0" i="1"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i="1"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mc:Choice>
        <mc:Fallback xmlns="">
          <p:sp>
            <p:nvSpPr>
              <p:cNvPr id="5" name="Google Shape;232;g7fe2cbe272_0_58">
                <a:extLst>
                  <a:ext uri="{FF2B5EF4-FFF2-40B4-BE49-F238E27FC236}">
                    <a16:creationId xmlns:a16="http://schemas.microsoft.com/office/drawing/2014/main" id="{3A09BF7C-57AB-3644-ADFE-20CC230BE156}"/>
                  </a:ext>
                </a:extLst>
              </p:cNvPr>
              <p:cNvSpPr txBox="1">
                <a:spLocks noRot="1" noChangeAspect="1" noMove="1" noResize="1" noEditPoints="1" noAdjustHandles="1" noChangeArrowheads="1" noChangeShapeType="1" noTextEdit="1"/>
              </p:cNvSpPr>
              <p:nvPr/>
            </p:nvSpPr>
            <p:spPr bwMode="auto">
              <a:xfrm>
                <a:off x="495299" y="1371600"/>
                <a:ext cx="8153401" cy="4114800"/>
              </a:xfrm>
              <a:prstGeom prst="rect">
                <a:avLst/>
              </a:prstGeom>
              <a:blipFill>
                <a:blip r:embed="rId3"/>
                <a:stretch>
                  <a:fillRect l="-621" t="-1846" b="-15077"/>
                </a:stretch>
              </a:blipFill>
              <a:ln>
                <a:noFill/>
              </a:ln>
            </p:spPr>
            <p:txBody>
              <a:bodyPr/>
              <a:lstStyle/>
              <a:p>
                <a:r>
                  <a:rPr lang="en-US">
                    <a:noFill/>
                  </a:rPr>
                  <a:t> </a:t>
                </a:r>
              </a:p>
            </p:txBody>
          </p:sp>
        </mc:Fallback>
      </mc:AlternateContent>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Google Shape;191;g7fe2cbe272_0_44" descr="Icon P 4&#10;">
            <a:extLst>
              <a:ext uri="{FF2B5EF4-FFF2-40B4-BE49-F238E27FC236}">
                <a16:creationId xmlns:a16="http://schemas.microsoft.com/office/drawing/2014/main" id="{A549A20E-CDFB-CA40-8D31-EEF396186C7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697" y="337349"/>
            <a:ext cx="1171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0254F0-ABA8-4042-8FC8-9D0AAADDDF8F}"/>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4</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(2 of 2)</a:t>
            </a:r>
            <a:endParaRPr lang="en-AU" sz="2000" dirty="0"/>
          </a:p>
        </p:txBody>
      </p:sp>
      <p:sp>
        <p:nvSpPr>
          <p:cNvPr id="274435" name="Text Placeholder 2">
            <a:extLst>
              <a:ext uri="{FF2B5EF4-FFF2-40B4-BE49-F238E27FC236}">
                <a16:creationId xmlns:a16="http://schemas.microsoft.com/office/drawing/2014/main" id="{3718AD3C-1DC2-BE4F-8BB7-A55251248E09}"/>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a:t>Enzymes, which catalyze all of the processes inside a cell, have evolved to function optimally at near-neutral (physiological) pH. </a:t>
            </a:r>
            <a:r>
              <a:rPr lang="en-US" altLang="en-US" sz="2400" b="0"/>
              <a:t>However, enzymes that function in intracellular compartments of low or high pH show their greatest activity and stability at those pH values. </a:t>
            </a:r>
            <a:endParaRPr lang="en-US" altLang="en-US" sz="2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C493-266E-48C5-A0F3-F51710515FBB}"/>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Untreated Diabetes Produces Life-Threatening Acidosis</a:t>
            </a:r>
            <a:endParaRPr lang="en-AU" dirty="0">
              <a:solidFill>
                <a:srgbClr val="4E4CB4"/>
              </a:solidFill>
            </a:endParaRPr>
          </a:p>
        </p:txBody>
      </p:sp>
      <p:sp>
        <p:nvSpPr>
          <p:cNvPr id="4" name="Google Shape;232;g7fe2cbe272_0_58">
            <a:extLst>
              <a:ext uri="{FF2B5EF4-FFF2-40B4-BE49-F238E27FC236}">
                <a16:creationId xmlns:a16="http://schemas.microsoft.com/office/drawing/2014/main" id="{F884E8B6-4023-084F-8E21-731F0E27A1CE}"/>
              </a:ext>
            </a:extLst>
          </p:cNvPr>
          <p:cNvSpPr txBox="1">
            <a:spLocks/>
          </p:cNvSpPr>
          <p:nvPr/>
        </p:nvSpPr>
        <p:spPr bwMode="auto">
          <a:xfrm>
            <a:off x="420688" y="1830388"/>
            <a:ext cx="3160712"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optimum pH </a:t>
            </a:r>
            <a:r>
              <a:rPr lang="en-US" sz="2400" b="0" dirty="0">
                <a:latin typeface="Arial" panose="020B0604020202020204" pitchFamily="34" charset="0"/>
                <a:cs typeface="Arial" panose="020B0604020202020204" pitchFamily="34" charset="0"/>
              </a:rPr>
              <a:t>= the characteristic pH at which enzymes typically show maximum catalytic activity</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pic>
        <p:nvPicPr>
          <p:cNvPr id="276483" name="Picture 4" descr="The graph plots p H on the horizontal axis ranging from 1 to 10, labeled in increments of 1, and percent maximum activity on the vertical axis ranging from 0 to 100, labeled in increments of 50. The curve for pepsin begins at (1, 95), rises to (1.8, 99), then slopes down to (6.7, 0). The curve for trypsin begins at (0, 2.2), curves up to a peak at (6.8, 99), then curves down with a slight bump to reach (9.5, 10). All data are approximate.">
            <a:extLst>
              <a:ext uri="{FF2B5EF4-FFF2-40B4-BE49-F238E27FC236}">
                <a16:creationId xmlns:a16="http://schemas.microsoft.com/office/drawing/2014/main" id="{B5F880FA-8A89-8946-9C22-B035F2AD3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1830388"/>
            <a:ext cx="47942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BF3-38DC-4DC8-81CB-FD40EC403A9E}"/>
              </a:ext>
            </a:extLst>
          </p:cNvPr>
          <p:cNvSpPr>
            <a:spLocks noGrp="1"/>
          </p:cNvSpPr>
          <p:nvPr>
            <p:ph type="title"/>
          </p:nvPr>
        </p:nvSpPr>
        <p:spPr/>
        <p:txBody>
          <a:bodyPr/>
          <a:lstStyle/>
          <a:p>
            <a:r>
              <a:rPr lang="en-US" altLang="en-US" b="1" dirty="0">
                <a:solidFill>
                  <a:srgbClr val="4E4CB4"/>
                </a:solidFill>
                <a:latin typeface="Arial" panose="020B0604020202020204" pitchFamily="34" charset="0"/>
                <a:ea typeface="ＭＳ Ｐゴシック" panose="020B0600070205080204" pitchFamily="34" charset="-128"/>
                <a:cs typeface="Arial" panose="020B0604020202020204" pitchFamily="34" charset="0"/>
              </a:rPr>
              <a:t>Hydrogen Bonding Gives Water Its Unusual Properties</a:t>
            </a:r>
            <a:endParaRPr lang="en-AU" dirty="0">
              <a:solidFill>
                <a:srgbClr val="4E4CB4"/>
              </a:solidFill>
            </a:endParaRPr>
          </a:p>
        </p:txBody>
      </p:sp>
      <p:sp>
        <p:nvSpPr>
          <p:cNvPr id="6" name="Google Shape;232;g7fe2cbe272_0_58">
            <a:extLst>
              <a:ext uri="{FF2B5EF4-FFF2-40B4-BE49-F238E27FC236}">
                <a16:creationId xmlns:a16="http://schemas.microsoft.com/office/drawing/2014/main" id="{5E34887E-30A3-C44B-94A5-3FB7B25508E4}"/>
              </a:ext>
            </a:extLst>
          </p:cNvPr>
          <p:cNvSpPr txBox="1">
            <a:spLocks/>
          </p:cNvSpPr>
          <p:nvPr/>
        </p:nvSpPr>
        <p:spPr bwMode="auto">
          <a:xfrm>
            <a:off x="254000" y="1905000"/>
            <a:ext cx="4318000" cy="4495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water has a higher melting point, boiling point, and heat of vaporization than most other common solvents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hydrogen bond </a:t>
            </a:r>
            <a:r>
              <a:rPr lang="en-US" sz="2400" b="0" dirty="0">
                <a:latin typeface="Arial" panose="020B0604020202020204" pitchFamily="34" charset="0"/>
                <a:cs typeface="Arial" panose="020B0604020202020204" pitchFamily="34" charset="0"/>
              </a:rPr>
              <a:t>= electrostatic attraction between the oxygen atom of one water molecule and the hydrogen of another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pic>
        <p:nvPicPr>
          <p:cNvPr id="32771" name="Picture 8" descr="Part a, at left, shows a large sphere labeled O with two rods extending from it that end in spheres labeled H and delta plus. One rod extends upward and one extends slightly to the right and toward the front. Two dotted lines to the lower left and rear right complete the tetrahedral shape, each ending with two highlighted dots labeled delta minus. Part b, on the right, shows two water molecules. The bottom one has one H extending upward and the other extending to the front right. The top one has O at its base with H extending to the upper left and upper right. There is a 104.5 degree angle between these two bonds. Three horizontal lines are between the delta minus of the oxygen of the top molecule and the delta plus of the H that extends up from the bottom molecule. Two double headed arrows are shown vertically to indicate that the hydrogen bond between O of the top molecule and H of the bottom molecule is 0.177 n m in length and the covalent bond between the same H and the O below is 0.0965 n m in length.">
            <a:extLst>
              <a:ext uri="{FF2B5EF4-FFF2-40B4-BE49-F238E27FC236}">
                <a16:creationId xmlns:a16="http://schemas.microsoft.com/office/drawing/2014/main" id="{EDEC6B93-7714-1E43-A4A2-041045EEB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9" y="2209800"/>
            <a:ext cx="41751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Google Shape;184;g7fe2cbe272_0_35" descr="Icon P 3&#10;">
            <a:extLst>
              <a:ext uri="{FF2B5EF4-FFF2-40B4-BE49-F238E27FC236}">
                <a16:creationId xmlns:a16="http://schemas.microsoft.com/office/drawing/2014/main" id="{EF3E926D-BD03-0246-ABAB-2AADAAA335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032" y="235659"/>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734127E-2647-4D11-AC38-E73FA376E3C9}"/>
              </a:ext>
            </a:extLst>
          </p:cNvPr>
          <p:cNvSpPr>
            <a:spLocks noGrp="1"/>
          </p:cNvSpPr>
          <p:nvPr>
            <p:ph type="title"/>
          </p:nvPr>
        </p:nvSpPr>
        <p:spPr/>
        <p:txBody>
          <a:bodyPr/>
          <a:lstStyle/>
          <a:p>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sym typeface="Calibri" panose="020F0502020204030204" pitchFamily="34" charset="0"/>
              </a:rPr>
              <a:t>Principle</a:t>
            </a:r>
            <a:r>
              <a:rPr lang="en-US" altLang="en-US" b="1"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3</a:t>
            </a:r>
            <a:r>
              <a:rPr lang="en-US" altLang="en-US" sz="2000" dirty="0">
                <a:solidFill>
                  <a:srgbClr val="1D6E7D"/>
                </a:solidFill>
                <a:latin typeface="Arial" panose="020B0604020202020204" pitchFamily="34" charset="0"/>
                <a:ea typeface="ＭＳ Ｐゴシック" panose="020B0600070205080204" pitchFamily="34" charset="-128"/>
                <a:cs typeface="Arial" panose="020B0604020202020204" pitchFamily="34" charset="0"/>
              </a:rPr>
              <a:t> (5 of 5)</a:t>
            </a:r>
            <a:endParaRPr lang="en-AU" dirty="0"/>
          </a:p>
        </p:txBody>
      </p:sp>
      <p:sp>
        <p:nvSpPr>
          <p:cNvPr id="278531" name="Text Placeholder 2">
            <a:extLst>
              <a:ext uri="{FF2B5EF4-FFF2-40B4-BE49-F238E27FC236}">
                <a16:creationId xmlns:a16="http://schemas.microsoft.com/office/drawing/2014/main" id="{543C03D4-2C97-C449-A012-AFC328637022}"/>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9144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3716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8288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60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32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2004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76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4800" indent="-3429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400" dirty="0"/>
              <a:t>An aqueous solution of a weak acid and its salt makes a buffer that resists changes in pH in response to added acid or base. </a:t>
            </a:r>
            <a:r>
              <a:rPr lang="en-US" altLang="en-US" sz="2400" b="0" dirty="0"/>
              <a:t>Biological systems are buffered to maintain a narrow pH range, in which their macromolecules retain their functional structure, which depends on their ionization state. Conditions that produce blood pH outside the range of 7.3 to 7.5 are life-threatening in humans. </a:t>
            </a:r>
            <a:endParaRPr lang="en-US" altLang="en-US"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F5D6-8093-43BC-A47D-14C86C9EFA3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Untreated Diabetes Mellitus</a:t>
            </a:r>
            <a:endParaRPr lang="en-AU" dirty="0"/>
          </a:p>
        </p:txBody>
      </p:sp>
      <p:sp>
        <p:nvSpPr>
          <p:cNvPr id="5" name="Google Shape;232;g7fe2cbe272_0_58">
            <a:extLst>
              <a:ext uri="{FF2B5EF4-FFF2-40B4-BE49-F238E27FC236}">
                <a16:creationId xmlns:a16="http://schemas.microsoft.com/office/drawing/2014/main" id="{DDE60FDE-072A-964E-AD52-C334C3E8D1D1}"/>
              </a:ext>
            </a:extLst>
          </p:cNvPr>
          <p:cNvSpPr txBox="1">
            <a:spLocks/>
          </p:cNvSpPr>
          <p:nvPr/>
        </p:nvSpPr>
        <p:spPr bwMode="auto">
          <a:xfrm>
            <a:off x="676275" y="1600200"/>
            <a:ext cx="77914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altLang="en-US" sz="2400" b="0" dirty="0">
                <a:latin typeface="Arial" panose="020B0604020202020204" pitchFamily="34" charset="0"/>
                <a:ea typeface="ＭＳ Ｐゴシック" panose="020B0600070205080204" pitchFamily="34" charset="-128"/>
                <a:cs typeface="Arial" panose="020B0604020202020204" pitchFamily="34" charset="0"/>
              </a:rPr>
              <a:t>results in a</a:t>
            </a:r>
            <a:r>
              <a:rPr lang="en-US" sz="2400" b="0" dirty="0">
                <a:latin typeface="Arial" panose="020B0604020202020204" pitchFamily="34" charset="0"/>
                <a:cs typeface="Arial" panose="020B0604020202020204" pitchFamily="34" charset="0"/>
              </a:rPr>
              <a:t>cidosis, the accumulation of high concentrations of two carboxylic acids,</a:t>
            </a:r>
            <a:r>
              <a:rPr lang="en-US" sz="2400" b="0" i="1" dirty="0">
                <a:latin typeface="Arial" panose="020B0604020202020204" pitchFamily="34" charset="0"/>
                <a:cs typeface="Arial" panose="020B0604020202020204" pitchFamily="34" charset="0"/>
              </a:rPr>
              <a:t> </a:t>
            </a:r>
            <a:r>
              <a:rPr lang="el-GR" sz="2400" b="0" i="1" dirty="0">
                <a:latin typeface="Arial" panose="020B0604020202020204" pitchFamily="34" charset="0"/>
                <a:cs typeface="Arial" panose="020B0604020202020204" pitchFamily="34" charset="0"/>
              </a:rPr>
              <a:t>β-</a:t>
            </a:r>
            <a:r>
              <a:rPr lang="en-US" sz="2400" b="0" dirty="0">
                <a:latin typeface="Arial" panose="020B0604020202020204" pitchFamily="34" charset="0"/>
                <a:cs typeface="Arial" panose="020B0604020202020204" pitchFamily="34" charset="0"/>
              </a:rPr>
              <a:t>hydroxybutyric acid and acetoacetic acid</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dissociation of these acids lowers the pH of blood plasma to less than 7.35</a:t>
            </a: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severe acidosis causes enzymes to not function properly</a:t>
            </a:r>
            <a:endParaRPr lang="en-US" sz="20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i="1" dirty="0">
                <a:latin typeface="Arial" panose="020B0604020202020204" pitchFamily="34" charset="0"/>
                <a:cs typeface="Arial" panose="020B0604020202020204" pitchFamily="34" charset="0"/>
              </a:rPr>
              <a:t>	      </a:t>
            </a: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b="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EEFB-6610-454B-9988-C67E23C1EA49}"/>
              </a:ext>
            </a:extLst>
          </p:cNvPr>
          <p:cNvSpPr>
            <a:spLocks noGrp="1"/>
          </p:cNvSpPr>
          <p:nvPr>
            <p:ph type="title"/>
          </p:nvPr>
        </p:nvSpPr>
        <p:spPr/>
        <p:txBody>
          <a:bodyPr/>
          <a:lstStyle/>
          <a:p>
            <a:r>
              <a:rPr lang="en-US" alt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Strength of Hydrogen Bonds</a:t>
            </a:r>
            <a:endParaRPr lang="en-AU" dirty="0"/>
          </a:p>
        </p:txBody>
      </p:sp>
      <p:sp>
        <p:nvSpPr>
          <p:cNvPr id="5" name="Google Shape;232;g7fe2cbe272_0_58">
            <a:extLst>
              <a:ext uri="{FF2B5EF4-FFF2-40B4-BE49-F238E27FC236}">
                <a16:creationId xmlns:a16="http://schemas.microsoft.com/office/drawing/2014/main" id="{15A7A871-6B2B-AE4E-957E-F2D787DF3BEC}"/>
              </a:ext>
            </a:extLst>
          </p:cNvPr>
          <p:cNvSpPr txBox="1">
            <a:spLocks/>
          </p:cNvSpPr>
          <p:nvPr/>
        </p:nvSpPr>
        <p:spPr bwMode="auto">
          <a:xfrm>
            <a:off x="263525" y="1905000"/>
            <a:ext cx="86169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bonds are relatively weak </a:t>
            </a:r>
          </a:p>
          <a:p>
            <a:pPr lvl="1" indent="-406400">
              <a:lnSpc>
                <a:spcPct val="110000"/>
              </a:lnSpc>
              <a:spcBef>
                <a:spcPts val="0"/>
              </a:spcBef>
              <a:buSzPts val="2800"/>
              <a:defRPr/>
            </a:pPr>
            <a:r>
              <a:rPr lang="en-US" sz="2400" dirty="0">
                <a:latin typeface="Arial" panose="020B0604020202020204" pitchFamily="34" charset="0"/>
                <a:cs typeface="Arial" panose="020B0604020202020204" pitchFamily="34" charset="0"/>
              </a:rPr>
              <a:t>bond dissociation energy</a:t>
            </a:r>
            <a:r>
              <a:rPr lang="en-US" sz="2400" b="0" dirty="0">
                <a:latin typeface="Arial" panose="020B0604020202020204" pitchFamily="34" charset="0"/>
                <a:cs typeface="Arial" panose="020B0604020202020204" pitchFamily="34" charset="0"/>
              </a:rPr>
              <a:t> = ~23 kJ/mol in liquid H</a:t>
            </a:r>
            <a:r>
              <a:rPr lang="en-US" sz="2400" b="0" baseline="-25000" dirty="0">
                <a:latin typeface="Arial" panose="020B0604020202020204" pitchFamily="34" charset="0"/>
                <a:cs typeface="Arial" panose="020B0604020202020204" pitchFamily="34" charset="0"/>
              </a:rPr>
              <a:t>2</a:t>
            </a:r>
            <a:r>
              <a:rPr lang="en-US" sz="2400" b="0" dirty="0">
                <a:latin typeface="Arial" panose="020B0604020202020204" pitchFamily="34" charset="0"/>
                <a:cs typeface="Arial" panose="020B0604020202020204" pitchFamily="34" charset="0"/>
              </a:rPr>
              <a:t>O</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10% covalent, 90% electrostatic </a:t>
            </a:r>
          </a:p>
          <a:p>
            <a:pPr marL="508000" lvl="1"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hydrogen bonds are fleeting</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lifetime of each hydrogen bond is just 1 to 20 picoseconds in liquid</a:t>
            </a:r>
          </a:p>
          <a:p>
            <a:pPr lvl="1"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when one hydrogen bond breaks, another forms</a:t>
            </a:r>
            <a:endParaRPr lang="en-US" sz="2400" dirty="0">
              <a:latin typeface="Arial" panose="020B0604020202020204" pitchFamily="34" charset="0"/>
              <a:cs typeface="Arial" panose="020B0604020202020204" pitchFamily="34" charset="0"/>
            </a:endParaRPr>
          </a:p>
          <a:p>
            <a:pPr marL="508000" lvl="1" indent="0">
              <a:lnSpc>
                <a:spcPct val="110000"/>
              </a:lnSpc>
              <a:spcBef>
                <a:spcPts val="0"/>
              </a:spcBef>
              <a:buSzPts val="2800"/>
              <a:buFontTx/>
              <a:buNone/>
              <a:defRPr/>
            </a:pPr>
            <a:endParaRPr lang="en-US" sz="2000" dirty="0">
              <a:latin typeface="Arial" panose="020B0604020202020204" pitchFamily="34" charset="0"/>
              <a:cs typeface="Arial" panose="020B0604020202020204" pitchFamily="34" charset="0"/>
            </a:endParaRPr>
          </a:p>
          <a:p>
            <a:pPr lvl="1" indent="-406400">
              <a:lnSpc>
                <a:spcPct val="110000"/>
              </a:lnSpc>
              <a:spcBef>
                <a:spcPts val="0"/>
              </a:spcBef>
              <a:buSzPts val="2800"/>
              <a:defRPr/>
            </a:pPr>
            <a:endParaRPr lang="en-US" sz="20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b="0" dirty="0">
              <a:latin typeface="Arial" panose="020B0604020202020204" pitchFamily="34" charset="0"/>
              <a:cs typeface="Arial" panose="020B0604020202020204" pitchFamily="34" charset="0"/>
            </a:endParaRPr>
          </a:p>
          <a:p>
            <a:pPr marL="0" indent="0">
              <a:lnSpc>
                <a:spcPct val="110000"/>
              </a:lnSpc>
              <a:spcBef>
                <a:spcPts val="560"/>
              </a:spcBef>
              <a:buFontTx/>
              <a:buNone/>
              <a:defRPr/>
            </a:pPr>
            <a:endParaRPr lang="en-US" kern="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21933</TotalTime>
  <Words>4007</Words>
  <Application>Microsoft Office PowerPoint</Application>
  <PresentationFormat>On-screen Show (4:3)</PresentationFormat>
  <Paragraphs>699</Paragraphs>
  <Slides>81</Slides>
  <Notes>81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0" baseType="lpstr">
      <vt:lpstr>ＭＳ Ｐゴシック</vt:lpstr>
      <vt:lpstr>ＭＳ Ｐゴシック</vt:lpstr>
      <vt:lpstr>Arial</vt:lpstr>
      <vt:lpstr>Arial Unicode MS</vt:lpstr>
      <vt:lpstr>Calibri</vt:lpstr>
      <vt:lpstr>Cambria Math</vt:lpstr>
      <vt:lpstr>Times</vt:lpstr>
      <vt:lpstr>Default Design</vt:lpstr>
      <vt:lpstr>Equation</vt:lpstr>
      <vt:lpstr>2 Water, the Solvent of Life</vt:lpstr>
      <vt:lpstr>Principle 1 (5 of 5)</vt:lpstr>
      <vt:lpstr>Principle 2 (1 of 3)</vt:lpstr>
      <vt:lpstr>Principle 3 (1 of 5)</vt:lpstr>
      <vt:lpstr>Principle 4</vt:lpstr>
      <vt:lpstr>2.1    Weak Interactions in Aqueous Systems</vt:lpstr>
      <vt:lpstr>Principle 1 (1 of 5)</vt:lpstr>
      <vt:lpstr>Hydrogen Bonding Gives Water Its Unusual Properties</vt:lpstr>
      <vt:lpstr>Strength of Hydrogen Bonds</vt:lpstr>
      <vt:lpstr>Number of Hydrogen Bonds Formed</vt:lpstr>
      <vt:lpstr>Hydrogen Bonds Account for the Relatively High Melting Point of Water</vt:lpstr>
      <vt:lpstr>Water Forms Hydrogen Bonds with Polar Solutes</vt:lpstr>
      <vt:lpstr>Principle 1 (2 of 5)</vt:lpstr>
      <vt:lpstr>Biologically Important Hydrogen Bonds</vt:lpstr>
      <vt:lpstr>Directionality of the Hydrogen Bond</vt:lpstr>
      <vt:lpstr>Water Interacts Electrostatically with Charged Solutes</vt:lpstr>
      <vt:lpstr>Polar, Nonpolar, and Amphipathic Biomolecules</vt:lpstr>
      <vt:lpstr>Water as Solvent</vt:lpstr>
      <vt:lpstr>Water Has a High Dielectric  Constant</vt:lpstr>
      <vt:lpstr>Calculating the Force of Ionic Interactions</vt:lpstr>
      <vt:lpstr>Nonpolar Gases Are Poorly Soluble in Water</vt:lpstr>
      <vt:lpstr>Nonpolar Compounds Force Energetically Unfavorable Changes in the Structure of Water</vt:lpstr>
      <vt:lpstr>The Ordering of Water Molecules around Nonpolar Solutes</vt:lpstr>
      <vt:lpstr>Amphipathic Compounds in Aqueous Solutions</vt:lpstr>
      <vt:lpstr>The Hydrophobic Effect</vt:lpstr>
      <vt:lpstr>Principle 1 (3 of 5)</vt:lpstr>
      <vt:lpstr>Release of Ordered Water Favors Formation of an Enzyme-Substrate Complex</vt:lpstr>
      <vt:lpstr>van der Waals Interactions Are Weak Interatomic Attractions</vt:lpstr>
      <vt:lpstr>Weak Interactions Are Crucial to Macromolecular Structure and Function</vt:lpstr>
      <vt:lpstr>Principle 1 (4 of 5)</vt:lpstr>
      <vt:lpstr>The Cumulative Effect of Weak Interactions</vt:lpstr>
      <vt:lpstr>Water Can Be Essential to Protein Function</vt:lpstr>
      <vt:lpstr>Concentrated Solutes Produce Osmotic Pressure</vt:lpstr>
      <vt:lpstr>The Movement of Water from Higher to Lower Concentrations Produces Osmotic Pressure</vt:lpstr>
      <vt:lpstr>Osmotic Pressure</vt:lpstr>
      <vt:lpstr>Calculating Osmotic Pressure</vt:lpstr>
      <vt:lpstr>Osmolarity and Osmosis</vt:lpstr>
      <vt:lpstr>2.2    Ionization of Water, Weak Acids, and Weak Bases</vt:lpstr>
      <vt:lpstr>Pure Water Is Slightly Ionized</vt:lpstr>
      <vt:lpstr>Proton Hopping</vt:lpstr>
      <vt:lpstr>Equilibrium Constant</vt:lpstr>
      <vt:lpstr>The Ionization of Water Is Expressed by an Equilibrium Constant</vt:lpstr>
      <vt:lpstr>The Ion Product of Water</vt:lpstr>
      <vt:lpstr>Calculating the Ion Product of Water</vt:lpstr>
      <vt:lpstr>Neutral pH</vt:lpstr>
      <vt:lpstr>The pH Scale Designates the H+ and OH– Concentrations</vt:lpstr>
      <vt:lpstr>The pH of Some Aqueous Fluids</vt:lpstr>
      <vt:lpstr>pH and Medical Diagnoses</vt:lpstr>
      <vt:lpstr>Weak Acids and Bases Have Characteristic Acid Dissociation Constants</vt:lpstr>
      <vt:lpstr>Conjugate Acid-Base Pairs</vt:lpstr>
      <vt:lpstr>Principle 2 (2 of 3)</vt:lpstr>
      <vt:lpstr>Ionization Constants</vt:lpstr>
      <vt:lpstr>Stronger Acids Have Larger Ionization Constants</vt:lpstr>
      <vt:lpstr>pKa</vt:lpstr>
      <vt:lpstr>Titration Curves Reveal the pKa of Weak Acids</vt:lpstr>
      <vt:lpstr>Acetic Acid Equilibrium Constants</vt:lpstr>
      <vt:lpstr>Principle 2 (3 of 3)</vt:lpstr>
      <vt:lpstr>The Titration Curve of Acetic Acid</vt:lpstr>
      <vt:lpstr>Comparison of the Titration Curves of Three Weak Acids</vt:lpstr>
      <vt:lpstr>Principle 4 (1 of 2)</vt:lpstr>
      <vt:lpstr>Buffers Are Mixtures of Weak Acids and Their Conjugate Bases</vt:lpstr>
      <vt:lpstr>The Buffering Region</vt:lpstr>
      <vt:lpstr>The Acetic Acid–Acetate Pair as a Buffer System</vt:lpstr>
      <vt:lpstr>The Henderson-Hasselbalch Equation Relates pH, pKa, and Buffer Concentration</vt:lpstr>
      <vt:lpstr>Deriving the Henderson-Hasselbalch Equation</vt:lpstr>
      <vt:lpstr>Principle 3 (3 of 5)</vt:lpstr>
      <vt:lpstr>Weak Acids or Bases Buffer Cells and Tissues against pH Changes</vt:lpstr>
      <vt:lpstr>The Phosphate Buffer System</vt:lpstr>
      <vt:lpstr>Principle 3 (4 of 5)</vt:lpstr>
      <vt:lpstr>The Bicarbonate Buffer System</vt:lpstr>
      <vt:lpstr>Additional Equilibrium Constants</vt:lpstr>
      <vt:lpstr>The pH of a Bicarbonate Buffer System</vt:lpstr>
      <vt:lpstr>The Bicarbonate Buffer System Involves Three Reversible Equilibria</vt:lpstr>
      <vt:lpstr>The Equilibrium Constant for the Hydration of CO2</vt:lpstr>
      <vt:lpstr>The Overall Equilibrium for Dissociation of H2CO3</vt:lpstr>
      <vt:lpstr>Calculating Kcombined and pKcombined</vt:lpstr>
      <vt:lpstr>Calculating Blood pH</vt:lpstr>
      <vt:lpstr>Principle 4 (2 of 2)</vt:lpstr>
      <vt:lpstr>Untreated Diabetes Produces Life-Threatening Acidosis</vt:lpstr>
      <vt:lpstr>Principle 3 (5 of 5)</vt:lpstr>
      <vt:lpstr>Untreated Diabetes Mellitus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Anthony Calcara</dc:creator>
  <cp:keywords/>
  <dc:description/>
  <cp:lastModifiedBy>Hernandez, Angelica</cp:lastModifiedBy>
  <cp:revision>303</cp:revision>
  <cp:lastPrinted>2021-02-03T04:25:28Z</cp:lastPrinted>
  <dcterms:created xsi:type="dcterms:W3CDTF">2016-06-17T13:10:26Z</dcterms:created>
  <dcterms:modified xsi:type="dcterms:W3CDTF">2021-02-15T22:40:10Z</dcterms:modified>
  <cp:category/>
</cp:coreProperties>
</file>